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FE6C8-A503-45DE-B10E-A70E7916D2AB}" type="doc">
      <dgm:prSet loTypeId="urn:microsoft.com/office/officeart/2005/8/layout/hList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B821A4-EF2E-4A94-9F13-4E8ACDF8AFC2}">
      <dgm:prSet phldrT="[Text]" custT="1"/>
      <dgm:spPr/>
      <dgm:t>
        <a:bodyPr/>
        <a:lstStyle/>
        <a:p>
          <a:r>
            <a:rPr lang="en-US" sz="4000" dirty="0" smtClean="0"/>
            <a:t>HADOOP</a:t>
          </a:r>
        </a:p>
        <a:p>
          <a:endParaRPr lang="en-US" sz="1100" dirty="0"/>
        </a:p>
      </dgm:t>
    </dgm:pt>
    <dgm:pt modelId="{09B3B3C0-4484-4A95-8CC5-EF9A9A42424F}" type="parTrans" cxnId="{95142B4E-4B38-4DF4-B543-6BBD0D52FE45}">
      <dgm:prSet/>
      <dgm:spPr/>
      <dgm:t>
        <a:bodyPr/>
        <a:lstStyle/>
        <a:p>
          <a:endParaRPr lang="en-US"/>
        </a:p>
      </dgm:t>
    </dgm:pt>
    <dgm:pt modelId="{9E9B4123-38FE-4128-AB10-4F62E7E24C87}" type="sibTrans" cxnId="{95142B4E-4B38-4DF4-B543-6BBD0D52FE45}">
      <dgm:prSet/>
      <dgm:spPr/>
      <dgm:t>
        <a:bodyPr/>
        <a:lstStyle/>
        <a:p>
          <a:endParaRPr lang="en-US"/>
        </a:p>
      </dgm:t>
    </dgm:pt>
    <dgm:pt modelId="{BEFF8137-D03D-43D6-B644-7648428057A3}">
      <dgm:prSet phldrT="[Text]" custT="1"/>
      <dgm:spPr/>
      <dgm:t>
        <a:bodyPr/>
        <a:lstStyle/>
        <a:p>
          <a:r>
            <a:rPr lang="en-US" sz="1400" b="1" i="1" dirty="0" smtClean="0"/>
            <a:t>Best fit for </a:t>
          </a:r>
          <a:r>
            <a:rPr lang="en-US" sz="1400" b="1" i="1" dirty="0" err="1" smtClean="0"/>
            <a:t>Adhoc</a:t>
          </a:r>
          <a:r>
            <a:rPr lang="en-US" sz="1400" b="1" i="1" dirty="0" smtClean="0"/>
            <a:t> Analysis</a:t>
          </a:r>
          <a:endParaRPr lang="en-US" sz="1400" b="1" i="1" dirty="0"/>
        </a:p>
      </dgm:t>
    </dgm:pt>
    <dgm:pt modelId="{B3BA7C1E-5C9A-47ED-B59E-17DED9D0943F}" type="parTrans" cxnId="{4CDDC91F-9ABC-48B2-AF62-0D2A33054765}">
      <dgm:prSet/>
      <dgm:spPr/>
      <dgm:t>
        <a:bodyPr/>
        <a:lstStyle/>
        <a:p>
          <a:endParaRPr lang="en-US"/>
        </a:p>
      </dgm:t>
    </dgm:pt>
    <dgm:pt modelId="{2BD61CAD-5348-4490-833A-F89FB35DCE04}" type="sibTrans" cxnId="{4CDDC91F-9ABC-48B2-AF62-0D2A33054765}">
      <dgm:prSet/>
      <dgm:spPr/>
      <dgm:t>
        <a:bodyPr/>
        <a:lstStyle/>
        <a:p>
          <a:endParaRPr lang="en-US"/>
        </a:p>
      </dgm:t>
    </dgm:pt>
    <dgm:pt modelId="{3B24DB57-0267-486A-9675-68E8E22076A9}">
      <dgm:prSet phldrT="[Text]" custT="1"/>
      <dgm:spPr/>
      <dgm:t>
        <a:bodyPr/>
        <a:lstStyle/>
        <a:p>
          <a:r>
            <a:rPr lang="en-US" sz="1400" b="1" i="1" dirty="0" smtClean="0"/>
            <a:t>Written once and read many times</a:t>
          </a:r>
        </a:p>
      </dgm:t>
    </dgm:pt>
    <dgm:pt modelId="{32A68172-0F32-4469-88E6-01B8103F9133}" type="parTrans" cxnId="{7779FE93-78C1-4B10-ABF3-8C3715BF8778}">
      <dgm:prSet/>
      <dgm:spPr/>
      <dgm:t>
        <a:bodyPr/>
        <a:lstStyle/>
        <a:p>
          <a:endParaRPr lang="en-US"/>
        </a:p>
      </dgm:t>
    </dgm:pt>
    <dgm:pt modelId="{77BC0523-1DFB-407E-85CF-95CAE24D06DF}" type="sibTrans" cxnId="{7779FE93-78C1-4B10-ABF3-8C3715BF8778}">
      <dgm:prSet/>
      <dgm:spPr/>
      <dgm:t>
        <a:bodyPr/>
        <a:lstStyle/>
        <a:p>
          <a:endParaRPr lang="en-US"/>
        </a:p>
      </dgm:t>
    </dgm:pt>
    <dgm:pt modelId="{2046E576-C950-4328-A437-46341C663D6D}">
      <dgm:prSet phldrT="[Text]" custT="1"/>
      <dgm:spPr/>
      <dgm:t>
        <a:bodyPr/>
        <a:lstStyle/>
        <a:p>
          <a:r>
            <a:rPr lang="en-US" sz="4000" dirty="0" smtClean="0"/>
            <a:t>RDBMS</a:t>
          </a:r>
          <a:endParaRPr lang="en-US" sz="4000" dirty="0"/>
        </a:p>
      </dgm:t>
    </dgm:pt>
    <dgm:pt modelId="{D4EA1441-3C01-4C5F-A073-AADABDBE3583}" type="parTrans" cxnId="{00F08EB8-034B-4822-902A-008F0163E540}">
      <dgm:prSet/>
      <dgm:spPr/>
      <dgm:t>
        <a:bodyPr/>
        <a:lstStyle/>
        <a:p>
          <a:endParaRPr lang="en-US"/>
        </a:p>
      </dgm:t>
    </dgm:pt>
    <dgm:pt modelId="{65D4EA71-7B91-4AEE-BE1F-818F020BFF99}" type="sibTrans" cxnId="{00F08EB8-034B-4822-902A-008F0163E540}">
      <dgm:prSet/>
      <dgm:spPr/>
      <dgm:t>
        <a:bodyPr/>
        <a:lstStyle/>
        <a:p>
          <a:endParaRPr lang="en-US"/>
        </a:p>
      </dgm:t>
    </dgm:pt>
    <dgm:pt modelId="{D883A8D5-4101-4238-AF3A-41AF199884C5}">
      <dgm:prSet phldrT="[Text]" custT="1"/>
      <dgm:spPr/>
      <dgm:t>
        <a:bodyPr/>
        <a:lstStyle/>
        <a:p>
          <a:r>
            <a:rPr lang="en-US" sz="1400" b="1" i="1" dirty="0" smtClean="0"/>
            <a:t>Good for low latency data</a:t>
          </a:r>
        </a:p>
      </dgm:t>
    </dgm:pt>
    <dgm:pt modelId="{D1201011-84F9-492C-A618-3101111E6046}" type="parTrans" cxnId="{5FAEB9CB-CFD8-4EE6-AD80-E46B406E799B}">
      <dgm:prSet/>
      <dgm:spPr/>
      <dgm:t>
        <a:bodyPr/>
        <a:lstStyle/>
        <a:p>
          <a:endParaRPr lang="en-US"/>
        </a:p>
      </dgm:t>
    </dgm:pt>
    <dgm:pt modelId="{9B4D124A-2DEB-493B-8C79-7CC47DF25CE9}" type="sibTrans" cxnId="{5FAEB9CB-CFD8-4EE6-AD80-E46B406E799B}">
      <dgm:prSet/>
      <dgm:spPr/>
      <dgm:t>
        <a:bodyPr/>
        <a:lstStyle/>
        <a:p>
          <a:endParaRPr lang="en-US"/>
        </a:p>
      </dgm:t>
    </dgm:pt>
    <dgm:pt modelId="{B9C019E5-0A49-4C70-8D20-B784905AAA1A}">
      <dgm:prSet phldrT="[Text]" custT="1"/>
      <dgm:spPr/>
      <dgm:t>
        <a:bodyPr/>
        <a:lstStyle/>
        <a:p>
          <a:r>
            <a:rPr lang="en-US" sz="1400" b="1" i="1" dirty="0" smtClean="0"/>
            <a:t>Organized data/Structured data</a:t>
          </a:r>
        </a:p>
      </dgm:t>
    </dgm:pt>
    <dgm:pt modelId="{FC3CE937-56AE-40D9-B3B1-75DF13A4CC29}" type="parTrans" cxnId="{0A8F1806-8E3E-4C60-8D2F-1C27DC2FF774}">
      <dgm:prSet/>
      <dgm:spPr/>
      <dgm:t>
        <a:bodyPr/>
        <a:lstStyle/>
        <a:p>
          <a:endParaRPr lang="en-US"/>
        </a:p>
      </dgm:t>
    </dgm:pt>
    <dgm:pt modelId="{E9D673BC-6402-4113-8B30-A4FEA1013FBA}" type="sibTrans" cxnId="{0A8F1806-8E3E-4C60-8D2F-1C27DC2FF774}">
      <dgm:prSet/>
      <dgm:spPr/>
      <dgm:t>
        <a:bodyPr/>
        <a:lstStyle/>
        <a:p>
          <a:endParaRPr lang="en-US"/>
        </a:p>
      </dgm:t>
    </dgm:pt>
    <dgm:pt modelId="{FD82641E-F55F-40A3-BEDF-AB35844F4F8F}">
      <dgm:prSet phldrT="[Text]" custT="1"/>
      <dgm:spPr/>
      <dgm:t>
        <a:bodyPr/>
        <a:lstStyle/>
        <a:p>
          <a:r>
            <a:rPr lang="en-US" sz="3200" dirty="0" smtClean="0"/>
            <a:t>HPC</a:t>
          </a:r>
          <a:r>
            <a:rPr lang="en-US" sz="2400" dirty="0" smtClean="0"/>
            <a:t> ,GRID&amp;VOLUNTEER</a:t>
          </a:r>
          <a:r>
            <a:rPr lang="en-US" sz="3200" dirty="0" smtClean="0"/>
            <a:t> </a:t>
          </a:r>
          <a:r>
            <a:rPr lang="en-US" sz="2000" dirty="0" smtClean="0"/>
            <a:t>COMPUTING</a:t>
          </a:r>
          <a:endParaRPr lang="en-US" sz="2000" dirty="0"/>
        </a:p>
      </dgm:t>
    </dgm:pt>
    <dgm:pt modelId="{0B68D624-1FDC-4C65-B109-F2361F765D78}" type="parTrans" cxnId="{45A0B164-C5FA-4A01-BA3A-C8323B33E0FF}">
      <dgm:prSet/>
      <dgm:spPr/>
      <dgm:t>
        <a:bodyPr/>
        <a:lstStyle/>
        <a:p>
          <a:endParaRPr lang="en-US"/>
        </a:p>
      </dgm:t>
    </dgm:pt>
    <dgm:pt modelId="{75688521-B1D8-4B45-BAF4-16D5A86F3FDD}" type="sibTrans" cxnId="{45A0B164-C5FA-4A01-BA3A-C8323B33E0FF}">
      <dgm:prSet/>
      <dgm:spPr/>
      <dgm:t>
        <a:bodyPr/>
        <a:lstStyle/>
        <a:p>
          <a:endParaRPr lang="en-US"/>
        </a:p>
      </dgm:t>
    </dgm:pt>
    <dgm:pt modelId="{8446DB3A-40F6-44F9-BBEB-F4FCDFFEC7FA}">
      <dgm:prSet phldrT="[Text]" custT="1"/>
      <dgm:spPr/>
      <dgm:t>
        <a:bodyPr/>
        <a:lstStyle/>
        <a:p>
          <a:r>
            <a:rPr lang="en-US" sz="1400" b="1" i="1" dirty="0" smtClean="0"/>
            <a:t>Distribution of work across the cluster</a:t>
          </a:r>
          <a:endParaRPr lang="en-US" sz="1400" b="1" i="1" dirty="0"/>
        </a:p>
      </dgm:t>
    </dgm:pt>
    <dgm:pt modelId="{5587D9B1-C332-42F3-BCAB-D9A094CB9186}" type="parTrans" cxnId="{4208D4FE-A4FF-4084-88F0-332AA60445B3}">
      <dgm:prSet/>
      <dgm:spPr/>
      <dgm:t>
        <a:bodyPr/>
        <a:lstStyle/>
        <a:p>
          <a:endParaRPr lang="en-US"/>
        </a:p>
      </dgm:t>
    </dgm:pt>
    <dgm:pt modelId="{C8F16DF3-B4DD-4F2F-96B6-8EA1F252E90E}" type="sibTrans" cxnId="{4208D4FE-A4FF-4084-88F0-332AA60445B3}">
      <dgm:prSet/>
      <dgm:spPr/>
      <dgm:t>
        <a:bodyPr/>
        <a:lstStyle/>
        <a:p>
          <a:endParaRPr lang="en-US"/>
        </a:p>
      </dgm:t>
    </dgm:pt>
    <dgm:pt modelId="{C5485013-470A-45C8-95AE-7E104E5CB678}">
      <dgm:prSet phldrT="[Text]" custT="1"/>
      <dgm:spPr/>
      <dgm:t>
        <a:bodyPr/>
        <a:lstStyle/>
        <a:p>
          <a:r>
            <a:rPr lang="en-US" sz="1400" b="1" i="1" dirty="0" smtClean="0"/>
            <a:t>Data intensive applications, Network Bandwidth</a:t>
          </a:r>
          <a:endParaRPr lang="en-US" sz="1400" b="1" i="1" dirty="0"/>
        </a:p>
      </dgm:t>
    </dgm:pt>
    <dgm:pt modelId="{2454CED1-EAF3-45A5-99F9-EB54BF3E8A95}" type="parTrans" cxnId="{E0B57E6F-4E02-4938-BF03-6DA06638B52C}">
      <dgm:prSet/>
      <dgm:spPr/>
      <dgm:t>
        <a:bodyPr/>
        <a:lstStyle/>
        <a:p>
          <a:endParaRPr lang="en-US"/>
        </a:p>
      </dgm:t>
    </dgm:pt>
    <dgm:pt modelId="{71B3B16D-CBB0-45A2-94AF-D6E4201C925A}" type="sibTrans" cxnId="{E0B57E6F-4E02-4938-BF03-6DA06638B52C}">
      <dgm:prSet/>
      <dgm:spPr/>
      <dgm:t>
        <a:bodyPr/>
        <a:lstStyle/>
        <a:p>
          <a:endParaRPr lang="en-US"/>
        </a:p>
      </dgm:t>
    </dgm:pt>
    <dgm:pt modelId="{E5A2E4E9-83F6-43D1-B840-5DA8089D6465}">
      <dgm:prSet phldrT="[Text]" custT="1"/>
      <dgm:spPr/>
      <dgm:t>
        <a:bodyPr/>
        <a:lstStyle/>
        <a:p>
          <a:r>
            <a:rPr lang="en-US" sz="1400" b="1" i="1" dirty="0" smtClean="0"/>
            <a:t>Variety of Data</a:t>
          </a:r>
        </a:p>
      </dgm:t>
    </dgm:pt>
    <dgm:pt modelId="{69CFADDE-E567-484D-9C2E-E8BFBCCF7E2D}" type="parTrans" cxnId="{7DD19128-C9E7-4A21-881C-78F9F64796EF}">
      <dgm:prSet/>
      <dgm:spPr/>
      <dgm:t>
        <a:bodyPr/>
        <a:lstStyle/>
        <a:p>
          <a:endParaRPr lang="en-US"/>
        </a:p>
      </dgm:t>
    </dgm:pt>
    <dgm:pt modelId="{F737628C-2648-411F-B880-94CC4CB8C312}" type="sibTrans" cxnId="{7DD19128-C9E7-4A21-881C-78F9F64796EF}">
      <dgm:prSet/>
      <dgm:spPr/>
      <dgm:t>
        <a:bodyPr/>
        <a:lstStyle/>
        <a:p>
          <a:endParaRPr lang="en-US"/>
        </a:p>
      </dgm:t>
    </dgm:pt>
    <dgm:pt modelId="{F6B73C62-572B-4A9A-9441-AF0711BB1C78}">
      <dgm:prSet phldrT="[Text]" custT="1"/>
      <dgm:spPr/>
      <dgm:t>
        <a:bodyPr/>
        <a:lstStyle/>
        <a:p>
          <a:endParaRPr lang="en-US" sz="1800" b="1" i="1" dirty="0" smtClean="0"/>
        </a:p>
      </dgm:t>
    </dgm:pt>
    <dgm:pt modelId="{148AE97A-1F7A-4AFD-B0F3-9686B787450C}" type="parTrans" cxnId="{4CE22226-CEFF-4166-B0EF-B2D9DD782EF0}">
      <dgm:prSet/>
      <dgm:spPr/>
      <dgm:t>
        <a:bodyPr/>
        <a:lstStyle/>
        <a:p>
          <a:endParaRPr lang="en-US"/>
        </a:p>
      </dgm:t>
    </dgm:pt>
    <dgm:pt modelId="{219AF2B9-CEB0-45B5-914A-230455C66314}" type="sibTrans" cxnId="{4CE22226-CEFF-4166-B0EF-B2D9DD782EF0}">
      <dgm:prSet/>
      <dgm:spPr/>
      <dgm:t>
        <a:bodyPr/>
        <a:lstStyle/>
        <a:p>
          <a:endParaRPr lang="en-US"/>
        </a:p>
      </dgm:t>
    </dgm:pt>
    <dgm:pt modelId="{EE85F2E8-2547-4BA1-A595-D1261159847D}">
      <dgm:prSet phldrT="[Text]" custT="1"/>
      <dgm:spPr/>
      <dgm:t>
        <a:bodyPr/>
        <a:lstStyle/>
        <a:p>
          <a:r>
            <a:rPr lang="en-US" sz="1400" b="1" i="1" dirty="0" smtClean="0"/>
            <a:t>Gigabytes of data</a:t>
          </a:r>
        </a:p>
      </dgm:t>
    </dgm:pt>
    <dgm:pt modelId="{40E6CE5D-CBCA-47B7-87ED-8881CA8D57DC}" type="parTrans" cxnId="{20FF8096-9F91-4137-B012-9E424BA19715}">
      <dgm:prSet/>
      <dgm:spPr/>
      <dgm:t>
        <a:bodyPr/>
        <a:lstStyle/>
        <a:p>
          <a:endParaRPr lang="en-US"/>
        </a:p>
      </dgm:t>
    </dgm:pt>
    <dgm:pt modelId="{9527CC27-8C0B-4121-9F83-3B22B0D70515}" type="sibTrans" cxnId="{20FF8096-9F91-4137-B012-9E424BA19715}">
      <dgm:prSet/>
      <dgm:spPr/>
      <dgm:t>
        <a:bodyPr/>
        <a:lstStyle/>
        <a:p>
          <a:endParaRPr lang="en-US"/>
        </a:p>
      </dgm:t>
    </dgm:pt>
    <dgm:pt modelId="{104CA7CF-7426-4F95-BCD8-24A11D5CA381}">
      <dgm:prSet phldrT="[Text]" custT="1"/>
      <dgm:spPr/>
      <dgm:t>
        <a:bodyPr/>
        <a:lstStyle/>
        <a:p>
          <a:r>
            <a:rPr lang="en-US" sz="1400" b="1" i="1" dirty="0" err="1" smtClean="0"/>
            <a:t>Peta</a:t>
          </a:r>
          <a:r>
            <a:rPr lang="en-US" sz="1400" b="1" i="1" dirty="0" smtClean="0"/>
            <a:t> bytes of data</a:t>
          </a:r>
        </a:p>
      </dgm:t>
    </dgm:pt>
    <dgm:pt modelId="{6D95EA4E-BD4A-4248-8A34-99D353F5FC26}" type="parTrans" cxnId="{15F894C2-2D10-4D36-B499-74F890E2B0CA}">
      <dgm:prSet/>
      <dgm:spPr/>
      <dgm:t>
        <a:bodyPr/>
        <a:lstStyle/>
        <a:p>
          <a:endParaRPr lang="en-US"/>
        </a:p>
      </dgm:t>
    </dgm:pt>
    <dgm:pt modelId="{48234101-285C-407E-B5F8-ABD684A0724B}" type="sibTrans" cxnId="{15F894C2-2D10-4D36-B499-74F890E2B0CA}">
      <dgm:prSet/>
      <dgm:spPr/>
      <dgm:t>
        <a:bodyPr/>
        <a:lstStyle/>
        <a:p>
          <a:endParaRPr lang="en-US"/>
        </a:p>
      </dgm:t>
    </dgm:pt>
    <dgm:pt modelId="{433A0088-9BC4-4387-BFCC-D4F3BBF8B3A9}">
      <dgm:prSet phldrT="[Text]" custT="1"/>
      <dgm:spPr/>
      <dgm:t>
        <a:bodyPr/>
        <a:lstStyle/>
        <a:p>
          <a:r>
            <a:rPr lang="en-US" sz="1400" b="1" i="1" dirty="0" smtClean="0"/>
            <a:t>Batch analysis</a:t>
          </a:r>
        </a:p>
      </dgm:t>
    </dgm:pt>
    <dgm:pt modelId="{FDA82B43-8F47-437A-8CAE-17A09A73B515}" type="parTrans" cxnId="{63B070C6-DF37-426B-B44A-449595539B7A}">
      <dgm:prSet/>
      <dgm:spPr/>
      <dgm:t>
        <a:bodyPr/>
        <a:lstStyle/>
        <a:p>
          <a:endParaRPr lang="en-US"/>
        </a:p>
      </dgm:t>
    </dgm:pt>
    <dgm:pt modelId="{AF986574-454A-45E2-8004-2F24F427F2A4}" type="sibTrans" cxnId="{63B070C6-DF37-426B-B44A-449595539B7A}">
      <dgm:prSet/>
      <dgm:spPr/>
      <dgm:t>
        <a:bodyPr/>
        <a:lstStyle/>
        <a:p>
          <a:endParaRPr lang="en-US"/>
        </a:p>
      </dgm:t>
    </dgm:pt>
    <dgm:pt modelId="{96550CDC-1806-4B87-8CEC-71F65D981A0F}">
      <dgm:prSet phldrT="[Text]" custT="1"/>
      <dgm:spPr/>
      <dgm:t>
        <a:bodyPr/>
        <a:lstStyle/>
        <a:p>
          <a:r>
            <a:rPr lang="en-US" sz="1400" b="1" i="1" dirty="0" smtClean="0"/>
            <a:t>Interactive and Batch</a:t>
          </a:r>
        </a:p>
      </dgm:t>
    </dgm:pt>
    <dgm:pt modelId="{068F6288-B1FB-43F7-9C1A-EC73922AC0FF}" type="parTrans" cxnId="{64A7E664-1385-42C7-8C7E-70D34FE0743D}">
      <dgm:prSet/>
      <dgm:spPr/>
      <dgm:t>
        <a:bodyPr/>
        <a:lstStyle/>
        <a:p>
          <a:endParaRPr lang="en-US"/>
        </a:p>
      </dgm:t>
    </dgm:pt>
    <dgm:pt modelId="{7B0D49E2-DF50-4834-AFD6-B7039A64D37C}" type="sibTrans" cxnId="{64A7E664-1385-42C7-8C7E-70D34FE0743D}">
      <dgm:prSet/>
      <dgm:spPr/>
      <dgm:t>
        <a:bodyPr/>
        <a:lstStyle/>
        <a:p>
          <a:endParaRPr lang="en-US"/>
        </a:p>
      </dgm:t>
    </dgm:pt>
    <dgm:pt modelId="{0F4E5F2F-250D-4867-B18E-FAB2E494EEFC}">
      <dgm:prSet phldrT="[Text]" custT="1"/>
      <dgm:spPr/>
      <dgm:t>
        <a:bodyPr/>
        <a:lstStyle/>
        <a:p>
          <a:r>
            <a:rPr lang="en-US" sz="1400" b="1" i="1" dirty="0" smtClean="0"/>
            <a:t>Static Schema</a:t>
          </a:r>
        </a:p>
      </dgm:t>
    </dgm:pt>
    <dgm:pt modelId="{2BEBCEED-90FC-4BDB-9452-02E38A534BD2}" type="parTrans" cxnId="{8200F64C-7E94-4916-9926-9288FADF24CA}">
      <dgm:prSet/>
      <dgm:spPr/>
      <dgm:t>
        <a:bodyPr/>
        <a:lstStyle/>
        <a:p>
          <a:endParaRPr lang="en-US"/>
        </a:p>
      </dgm:t>
    </dgm:pt>
    <dgm:pt modelId="{FE5204A7-9883-46C9-BDAF-84DA00C6CB12}" type="sibTrans" cxnId="{8200F64C-7E94-4916-9926-9288FADF24CA}">
      <dgm:prSet/>
      <dgm:spPr/>
      <dgm:t>
        <a:bodyPr/>
        <a:lstStyle/>
        <a:p>
          <a:endParaRPr lang="en-US"/>
        </a:p>
      </dgm:t>
    </dgm:pt>
    <dgm:pt modelId="{41678B12-9F98-4D4E-972A-80181A24D657}">
      <dgm:prSet phldrT="[Text]" custT="1"/>
      <dgm:spPr/>
      <dgm:t>
        <a:bodyPr/>
        <a:lstStyle/>
        <a:p>
          <a:r>
            <a:rPr lang="en-US" sz="1400" b="1" i="1" dirty="0" smtClean="0"/>
            <a:t>Dynamic Schema</a:t>
          </a:r>
        </a:p>
      </dgm:t>
    </dgm:pt>
    <dgm:pt modelId="{43709163-1C67-4D21-A618-3EA4468067DE}" type="parTrans" cxnId="{44845757-AC8C-4CA0-8E80-857F155ABFE4}">
      <dgm:prSet/>
      <dgm:spPr/>
      <dgm:t>
        <a:bodyPr/>
        <a:lstStyle/>
        <a:p>
          <a:endParaRPr lang="en-US"/>
        </a:p>
      </dgm:t>
    </dgm:pt>
    <dgm:pt modelId="{1658E481-178D-4F4F-A612-73D772BE46E6}" type="sibTrans" cxnId="{44845757-AC8C-4CA0-8E80-857F155ABFE4}">
      <dgm:prSet/>
      <dgm:spPr/>
      <dgm:t>
        <a:bodyPr/>
        <a:lstStyle/>
        <a:p>
          <a:endParaRPr lang="en-US"/>
        </a:p>
      </dgm:t>
    </dgm:pt>
    <dgm:pt modelId="{69BD6AAF-2856-4FCA-B53D-4933F85BE551}">
      <dgm:prSet phldrT="[Text]" custT="1"/>
      <dgm:spPr/>
      <dgm:t>
        <a:bodyPr/>
        <a:lstStyle/>
        <a:p>
          <a:r>
            <a:rPr lang="en-US" sz="1400" b="1" i="1" dirty="0" smtClean="0"/>
            <a:t>Data Locality</a:t>
          </a:r>
        </a:p>
      </dgm:t>
    </dgm:pt>
    <dgm:pt modelId="{58D4BE2F-8A0A-458A-8CD7-84523FED68A4}" type="parTrans" cxnId="{37A88582-49A5-4F3F-9EDA-9587FB46E978}">
      <dgm:prSet/>
      <dgm:spPr/>
      <dgm:t>
        <a:bodyPr/>
        <a:lstStyle/>
        <a:p>
          <a:endParaRPr lang="en-US"/>
        </a:p>
      </dgm:t>
    </dgm:pt>
    <dgm:pt modelId="{EE285BA1-FC25-4D4B-AC13-701980DDADC0}" type="sibTrans" cxnId="{37A88582-49A5-4F3F-9EDA-9587FB46E978}">
      <dgm:prSet/>
      <dgm:spPr/>
      <dgm:t>
        <a:bodyPr/>
        <a:lstStyle/>
        <a:p>
          <a:endParaRPr lang="en-US"/>
        </a:p>
      </dgm:t>
    </dgm:pt>
    <dgm:pt modelId="{FD6C1863-1074-4DB9-A58C-5065238D5A42}">
      <dgm:prSet phldrT="[Text]" custT="1"/>
      <dgm:spPr/>
      <dgm:t>
        <a:bodyPr/>
        <a:lstStyle/>
        <a:p>
          <a:r>
            <a:rPr lang="en-US" sz="1400" b="1" i="1" dirty="0" smtClean="0"/>
            <a:t>Compute nodes idle</a:t>
          </a:r>
          <a:endParaRPr lang="en-US" sz="1400" b="1" i="1" dirty="0"/>
        </a:p>
      </dgm:t>
    </dgm:pt>
    <dgm:pt modelId="{F53AF8F9-56F1-4B6F-9B19-0879E9E92791}" type="parTrans" cxnId="{0845DF1D-32CD-404D-B40F-4DF7C8E83E7D}">
      <dgm:prSet/>
      <dgm:spPr/>
      <dgm:t>
        <a:bodyPr/>
        <a:lstStyle/>
        <a:p>
          <a:endParaRPr lang="en-US"/>
        </a:p>
      </dgm:t>
    </dgm:pt>
    <dgm:pt modelId="{0BF846FC-BF4B-4B96-9032-245E63816010}" type="sibTrans" cxnId="{0845DF1D-32CD-404D-B40F-4DF7C8E83E7D}">
      <dgm:prSet/>
      <dgm:spPr/>
      <dgm:t>
        <a:bodyPr/>
        <a:lstStyle/>
        <a:p>
          <a:endParaRPr lang="en-US"/>
        </a:p>
      </dgm:t>
    </dgm:pt>
    <dgm:pt modelId="{C8C577BA-4CD3-4B36-A19C-61FDFAFC5BD7}">
      <dgm:prSet phldrT="[Text]" custT="1"/>
      <dgm:spPr/>
      <dgm:t>
        <a:bodyPr/>
        <a:lstStyle/>
        <a:p>
          <a:r>
            <a:rPr lang="en-US" sz="1400" b="1" i="1" dirty="0" smtClean="0"/>
            <a:t>MPI(message passing interface) flexibility but complexity for data flow</a:t>
          </a:r>
          <a:endParaRPr lang="en-US" sz="1400" b="1" i="1" dirty="0"/>
        </a:p>
      </dgm:t>
    </dgm:pt>
    <dgm:pt modelId="{218C0DE7-220A-4664-9638-223EC4CE5CAA}" type="parTrans" cxnId="{1E986BF4-75EA-48EB-BDE1-2DA0F4F8912E}">
      <dgm:prSet/>
      <dgm:spPr/>
      <dgm:t>
        <a:bodyPr/>
        <a:lstStyle/>
        <a:p>
          <a:endParaRPr lang="en-US"/>
        </a:p>
      </dgm:t>
    </dgm:pt>
    <dgm:pt modelId="{9883C7A4-6A72-4958-B87D-5C2D495ADE9F}" type="sibTrans" cxnId="{1E986BF4-75EA-48EB-BDE1-2DA0F4F8912E}">
      <dgm:prSet/>
      <dgm:spPr/>
      <dgm:t>
        <a:bodyPr/>
        <a:lstStyle/>
        <a:p>
          <a:endParaRPr lang="en-US"/>
        </a:p>
      </dgm:t>
    </dgm:pt>
    <dgm:pt modelId="{45AB5B98-ED5A-4CE0-8EF2-FC3C7BB0F47C}">
      <dgm:prSet phldrT="[Text]" custT="1"/>
      <dgm:spPr/>
      <dgm:t>
        <a:bodyPr/>
        <a:lstStyle/>
        <a:p>
          <a:r>
            <a:rPr lang="en-US" sz="1400" b="1" i="1" dirty="0" smtClean="0"/>
            <a:t>Data flow is implicit</a:t>
          </a:r>
        </a:p>
      </dgm:t>
    </dgm:pt>
    <dgm:pt modelId="{AF2D5666-B26A-43FA-A113-6A07E8C7F687}" type="parTrans" cxnId="{4BC28E7B-978E-430D-A6C4-350162123BE1}">
      <dgm:prSet/>
      <dgm:spPr/>
      <dgm:t>
        <a:bodyPr/>
        <a:lstStyle/>
        <a:p>
          <a:endParaRPr lang="en-US"/>
        </a:p>
      </dgm:t>
    </dgm:pt>
    <dgm:pt modelId="{01E20CA5-9D3E-4E92-9840-1BD06CD5C7B6}" type="sibTrans" cxnId="{4BC28E7B-978E-430D-A6C4-350162123BE1}">
      <dgm:prSet/>
      <dgm:spPr/>
      <dgm:t>
        <a:bodyPr/>
        <a:lstStyle/>
        <a:p>
          <a:endParaRPr lang="en-US"/>
        </a:p>
      </dgm:t>
    </dgm:pt>
    <dgm:pt modelId="{4A2FF64D-03DB-45DF-8C76-A672A65B9A56}">
      <dgm:prSet phldrT="[Text]" custT="1"/>
      <dgm:spPr/>
      <dgm:t>
        <a:bodyPr/>
        <a:lstStyle/>
        <a:p>
          <a:r>
            <a:rPr lang="en-US" sz="1400" b="1" i="1" dirty="0" smtClean="0"/>
            <a:t>Shared Nothing Architecture</a:t>
          </a:r>
        </a:p>
      </dgm:t>
    </dgm:pt>
    <dgm:pt modelId="{F59BF7E4-F56C-4F63-AFC4-457EC3223056}" type="parTrans" cxnId="{813F3D9F-C562-4B78-80D8-D6667B3FCB70}">
      <dgm:prSet/>
      <dgm:spPr/>
      <dgm:t>
        <a:bodyPr/>
        <a:lstStyle/>
        <a:p>
          <a:endParaRPr lang="en-US"/>
        </a:p>
      </dgm:t>
    </dgm:pt>
    <dgm:pt modelId="{1363E123-B27B-4AB5-AE3D-D48ADAA3166C}" type="sibTrans" cxnId="{813F3D9F-C562-4B78-80D8-D6667B3FCB70}">
      <dgm:prSet/>
      <dgm:spPr/>
      <dgm:t>
        <a:bodyPr/>
        <a:lstStyle/>
        <a:p>
          <a:endParaRPr lang="en-US"/>
        </a:p>
      </dgm:t>
    </dgm:pt>
    <dgm:pt modelId="{E42B63B4-9C20-4E8F-9FE3-7B039050D689}">
      <dgm:prSet phldrT="[Text]" custT="1"/>
      <dgm:spPr/>
      <dgm:t>
        <a:bodyPr/>
        <a:lstStyle/>
        <a:p>
          <a:r>
            <a:rPr lang="en-US" sz="1400" b="1" i="1" dirty="0" err="1" smtClean="0"/>
            <a:t>SETI@home</a:t>
          </a:r>
          <a:r>
            <a:rPr lang="en-US" sz="1400" b="1" i="1" dirty="0" smtClean="0"/>
            <a:t>,</a:t>
          </a:r>
          <a:endParaRPr lang="en-US" sz="1400" b="1" i="1" dirty="0"/>
        </a:p>
      </dgm:t>
    </dgm:pt>
    <dgm:pt modelId="{68313907-D7C2-468E-81B0-478B81C281CF}" type="parTrans" cxnId="{70C200A4-5D18-4B6B-B5AB-D913C51A1C91}">
      <dgm:prSet/>
      <dgm:spPr/>
      <dgm:t>
        <a:bodyPr/>
        <a:lstStyle/>
        <a:p>
          <a:endParaRPr lang="en-US"/>
        </a:p>
      </dgm:t>
    </dgm:pt>
    <dgm:pt modelId="{E9B48493-16E8-4166-B765-5F626D2DFF8A}" type="sibTrans" cxnId="{70C200A4-5D18-4B6B-B5AB-D913C51A1C91}">
      <dgm:prSet/>
      <dgm:spPr/>
      <dgm:t>
        <a:bodyPr/>
        <a:lstStyle/>
        <a:p>
          <a:endParaRPr lang="en-US"/>
        </a:p>
      </dgm:t>
    </dgm:pt>
    <dgm:pt modelId="{C7A17BB5-666A-4ADE-8265-63C5463ADA9E}">
      <dgm:prSet phldrT="[Text]" custT="1"/>
      <dgm:spPr/>
      <dgm:t>
        <a:bodyPr/>
        <a:lstStyle/>
        <a:p>
          <a:r>
            <a:rPr lang="en-US" sz="1400" b="1" i="1" dirty="0" smtClean="0"/>
            <a:t>Volunteer  computing</a:t>
          </a:r>
          <a:endParaRPr lang="en-US" sz="1400" b="1" i="1" dirty="0"/>
        </a:p>
      </dgm:t>
    </dgm:pt>
    <dgm:pt modelId="{9BFCF1BA-046E-4C82-8126-E55E3D2D59F0}" type="parTrans" cxnId="{6B28CDA5-D4F4-45E8-A25A-71CC99252ECF}">
      <dgm:prSet/>
      <dgm:spPr/>
      <dgm:t>
        <a:bodyPr/>
        <a:lstStyle/>
        <a:p>
          <a:endParaRPr lang="en-US"/>
        </a:p>
      </dgm:t>
    </dgm:pt>
    <dgm:pt modelId="{4A007993-79E6-478F-B490-FAA49E59F46F}" type="sibTrans" cxnId="{6B28CDA5-D4F4-45E8-A25A-71CC99252ECF}">
      <dgm:prSet/>
      <dgm:spPr/>
      <dgm:t>
        <a:bodyPr/>
        <a:lstStyle/>
        <a:p>
          <a:endParaRPr lang="en-US"/>
        </a:p>
      </dgm:t>
    </dgm:pt>
    <dgm:pt modelId="{E732B3CB-2241-4E99-8070-46E3752001A9}">
      <dgm:prSet phldrT="[Text]" custT="1"/>
      <dgm:spPr/>
      <dgm:t>
        <a:bodyPr/>
        <a:lstStyle/>
        <a:p>
          <a:r>
            <a:rPr lang="en-US" sz="1400" b="1" i="1" dirty="0" smtClean="0"/>
            <a:t>Volunteers are donating CPU cycles, not bandwidth</a:t>
          </a:r>
          <a:endParaRPr lang="en-US" sz="1400" b="1" i="1" dirty="0"/>
        </a:p>
      </dgm:t>
    </dgm:pt>
    <dgm:pt modelId="{3395BB87-38B8-419C-99B1-B33C05DF97F9}" type="parTrans" cxnId="{3186EDB0-364C-4373-9A40-B9B8D7B162D2}">
      <dgm:prSet/>
      <dgm:spPr/>
      <dgm:t>
        <a:bodyPr/>
        <a:lstStyle/>
        <a:p>
          <a:endParaRPr lang="en-US"/>
        </a:p>
      </dgm:t>
    </dgm:pt>
    <dgm:pt modelId="{A622A92C-861E-46DE-A6CA-21D52E6E7C9E}" type="sibTrans" cxnId="{3186EDB0-364C-4373-9A40-B9B8D7B162D2}">
      <dgm:prSet/>
      <dgm:spPr/>
      <dgm:t>
        <a:bodyPr/>
        <a:lstStyle/>
        <a:p>
          <a:endParaRPr lang="en-US"/>
        </a:p>
      </dgm:t>
    </dgm:pt>
    <dgm:pt modelId="{9D8B57A9-8423-43E5-9B4F-E3CAACF9F590}">
      <dgm:prSet phldrT="[Text]" custT="1"/>
      <dgm:spPr/>
      <dgm:t>
        <a:bodyPr/>
        <a:lstStyle/>
        <a:p>
          <a:r>
            <a:rPr lang="en-US" sz="1400" b="1" i="1" dirty="0" smtClean="0"/>
            <a:t>Volunteer  computing, </a:t>
          </a:r>
          <a:r>
            <a:rPr lang="en-US" sz="1400" b="1" i="1" dirty="0" err="1" smtClean="0"/>
            <a:t>untrusted</a:t>
          </a:r>
          <a:r>
            <a:rPr lang="en-US" sz="1400" b="1" i="1" dirty="0" smtClean="0"/>
            <a:t> computers, no data locality</a:t>
          </a:r>
          <a:endParaRPr lang="en-US" sz="1400" b="1" i="1" dirty="0"/>
        </a:p>
      </dgm:t>
    </dgm:pt>
    <dgm:pt modelId="{A299F4B9-543D-47D8-8955-0FC113A86F06}" type="parTrans" cxnId="{65B324B2-4515-45EB-96F5-A1A6412AC513}">
      <dgm:prSet/>
      <dgm:spPr/>
      <dgm:t>
        <a:bodyPr/>
        <a:lstStyle/>
        <a:p>
          <a:endParaRPr lang="en-US"/>
        </a:p>
      </dgm:t>
    </dgm:pt>
    <dgm:pt modelId="{490BFF7C-E377-4425-8679-C1DB8713DE32}" type="sibTrans" cxnId="{65B324B2-4515-45EB-96F5-A1A6412AC513}">
      <dgm:prSet/>
      <dgm:spPr/>
      <dgm:t>
        <a:bodyPr/>
        <a:lstStyle/>
        <a:p>
          <a:endParaRPr lang="en-US"/>
        </a:p>
      </dgm:t>
    </dgm:pt>
    <dgm:pt modelId="{7368349A-0B70-43F3-959D-8EC295632178}">
      <dgm:prSet phldrT="[Text]" custT="1"/>
      <dgm:spPr/>
      <dgm:t>
        <a:bodyPr/>
        <a:lstStyle/>
        <a:p>
          <a:r>
            <a:rPr lang="en-US" sz="1400" b="1" i="1" dirty="0" smtClean="0"/>
            <a:t>Scaling  is expensive</a:t>
          </a:r>
        </a:p>
      </dgm:t>
    </dgm:pt>
    <dgm:pt modelId="{A5140A51-9C45-4445-BAEA-42AA34144A8B}" type="parTrans" cxnId="{DDC70BBA-AFBB-4AB6-BDE7-3CE55448DB0F}">
      <dgm:prSet/>
      <dgm:spPr/>
      <dgm:t>
        <a:bodyPr/>
        <a:lstStyle/>
        <a:p>
          <a:endParaRPr lang="en-US"/>
        </a:p>
      </dgm:t>
    </dgm:pt>
    <dgm:pt modelId="{4D740530-D305-44BD-BD27-6499569CB0A9}" type="sibTrans" cxnId="{DDC70BBA-AFBB-4AB6-BDE7-3CE55448DB0F}">
      <dgm:prSet/>
      <dgm:spPr/>
      <dgm:t>
        <a:bodyPr/>
        <a:lstStyle/>
        <a:p>
          <a:endParaRPr lang="en-US"/>
        </a:p>
      </dgm:t>
    </dgm:pt>
    <dgm:pt modelId="{5010DE8C-F42E-488A-A997-6A8CF6350157}">
      <dgm:prSet phldrT="[Text]" custT="1"/>
      <dgm:spPr/>
      <dgm:t>
        <a:bodyPr/>
        <a:lstStyle/>
        <a:p>
          <a:r>
            <a:rPr lang="en-US" sz="1400" b="1" i="1" dirty="0" smtClean="0"/>
            <a:t>Scaling out approach with commodity hardware</a:t>
          </a:r>
        </a:p>
      </dgm:t>
    </dgm:pt>
    <dgm:pt modelId="{C8979D6F-C002-44A3-B728-380F5A340DFD}" type="parTrans" cxnId="{D50AEE89-07C6-4DE3-AC9A-DD4913BC6831}">
      <dgm:prSet/>
      <dgm:spPr/>
      <dgm:t>
        <a:bodyPr/>
        <a:lstStyle/>
        <a:p>
          <a:endParaRPr lang="en-US"/>
        </a:p>
      </dgm:t>
    </dgm:pt>
    <dgm:pt modelId="{9F5C8D4C-52A3-4AF1-B7B8-8481A227D406}" type="sibTrans" cxnId="{D50AEE89-07C6-4DE3-AC9A-DD4913BC6831}">
      <dgm:prSet/>
      <dgm:spPr/>
      <dgm:t>
        <a:bodyPr/>
        <a:lstStyle/>
        <a:p>
          <a:endParaRPr lang="en-US"/>
        </a:p>
      </dgm:t>
    </dgm:pt>
    <dgm:pt modelId="{F44F2E8E-938C-43D4-A8EE-937C8D627E38}">
      <dgm:prSet phldrT="[Text]" custT="1"/>
      <dgm:spPr/>
      <dgm:t>
        <a:bodyPr/>
        <a:lstStyle/>
        <a:p>
          <a:r>
            <a:rPr lang="en-US" sz="1400" b="1" i="1" dirty="0" smtClean="0"/>
            <a:t>Tables Structure</a:t>
          </a:r>
        </a:p>
      </dgm:t>
    </dgm:pt>
    <dgm:pt modelId="{6F9E13FC-45CD-448D-BE86-CF2EA7225BAD}" type="parTrans" cxnId="{AB543F6A-D2DC-47BE-82C8-87CF482337D7}">
      <dgm:prSet/>
      <dgm:spPr/>
      <dgm:t>
        <a:bodyPr/>
        <a:lstStyle/>
        <a:p>
          <a:endParaRPr lang="en-US"/>
        </a:p>
      </dgm:t>
    </dgm:pt>
    <dgm:pt modelId="{EECDECA2-2E06-4248-8DC4-CF65A6D68007}" type="sibTrans" cxnId="{AB543F6A-D2DC-47BE-82C8-87CF482337D7}">
      <dgm:prSet/>
      <dgm:spPr/>
      <dgm:t>
        <a:bodyPr/>
        <a:lstStyle/>
        <a:p>
          <a:endParaRPr lang="en-US"/>
        </a:p>
      </dgm:t>
    </dgm:pt>
    <dgm:pt modelId="{E4DF9E53-5F41-4694-ACD9-11E4B947ACED}">
      <dgm:prSet phldrT="[Text]" custT="1"/>
      <dgm:spPr/>
      <dgm:t>
        <a:bodyPr/>
        <a:lstStyle/>
        <a:p>
          <a:r>
            <a:rPr lang="en-US" sz="1400" b="1" i="1" dirty="0" smtClean="0"/>
            <a:t>Key/value pair</a:t>
          </a:r>
        </a:p>
      </dgm:t>
    </dgm:pt>
    <dgm:pt modelId="{91232D8F-882E-414E-BBF0-4B677C1A33AD}" type="parTrans" cxnId="{D74D81C7-8A2A-4C56-896C-B1E5183A93A1}">
      <dgm:prSet/>
      <dgm:spPr/>
      <dgm:t>
        <a:bodyPr/>
        <a:lstStyle/>
        <a:p>
          <a:endParaRPr lang="en-US"/>
        </a:p>
      </dgm:t>
    </dgm:pt>
    <dgm:pt modelId="{D45A7A54-A684-4147-AA97-A19BCB0590BE}" type="sibTrans" cxnId="{D74D81C7-8A2A-4C56-896C-B1E5183A93A1}">
      <dgm:prSet/>
      <dgm:spPr/>
      <dgm:t>
        <a:bodyPr/>
        <a:lstStyle/>
        <a:p>
          <a:endParaRPr lang="en-US"/>
        </a:p>
      </dgm:t>
    </dgm:pt>
    <dgm:pt modelId="{6CC0E8E5-196D-4943-96B4-E6555E89C547}" type="pres">
      <dgm:prSet presAssocID="{4EBFE6C8-A503-45DE-B10E-A70E7916D2A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F59D9A-492B-41A1-BFD5-E847C17F0550}" type="pres">
      <dgm:prSet presAssocID="{5CB821A4-EF2E-4A94-9F13-4E8ACDF8AFC2}" presName="compositeNode" presStyleCnt="0">
        <dgm:presLayoutVars>
          <dgm:bulletEnabled val="1"/>
        </dgm:presLayoutVars>
      </dgm:prSet>
      <dgm:spPr/>
    </dgm:pt>
    <dgm:pt modelId="{B0ACB703-03C2-4B5F-B4DA-67E2CE85932D}" type="pres">
      <dgm:prSet presAssocID="{5CB821A4-EF2E-4A94-9F13-4E8ACDF8AFC2}" presName="image" presStyleLbl="fgImgPlace1" presStyleIdx="0" presStyleCnt="3" custScaleX="254036" custLinFactX="26624" custLinFactNeighborX="100000" custLinFactNeighborY="-235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AB587A-B545-4E41-AE1A-749421189C3E}" type="pres">
      <dgm:prSet presAssocID="{5CB821A4-EF2E-4A94-9F13-4E8ACDF8AFC2}" presName="childNode" presStyleLbl="node1" presStyleIdx="0" presStyleCnt="3" custScaleY="109713" custLinFactNeighborX="-158" custLinFactNeighborY="7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29384-01EC-4106-9B20-6F37352B2899}" type="pres">
      <dgm:prSet presAssocID="{5CB821A4-EF2E-4A94-9F13-4E8ACDF8AFC2}" presName="parentNode" presStyleLbl="revTx" presStyleIdx="0" presStyleCnt="3" custLinFactNeighborX="-32126" custLinFactNeighborY="-171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6E89D-FF6A-42FC-A71B-A5A650C230F5}" type="pres">
      <dgm:prSet presAssocID="{9E9B4123-38FE-4128-AB10-4F62E7E24C87}" presName="sibTrans" presStyleCnt="0"/>
      <dgm:spPr/>
    </dgm:pt>
    <dgm:pt modelId="{4698A48A-8949-45D7-8F22-DC756DA8E24F}" type="pres">
      <dgm:prSet presAssocID="{2046E576-C950-4328-A437-46341C663D6D}" presName="compositeNode" presStyleCnt="0">
        <dgm:presLayoutVars>
          <dgm:bulletEnabled val="1"/>
        </dgm:presLayoutVars>
      </dgm:prSet>
      <dgm:spPr/>
    </dgm:pt>
    <dgm:pt modelId="{C24370B0-5F83-4608-8B18-4845374AB5A1}" type="pres">
      <dgm:prSet presAssocID="{2046E576-C950-4328-A437-46341C663D6D}" presName="image" presStyleLbl="fgImgPlace1" presStyleIdx="1" presStyleCnt="3" custScaleX="243385" custLinFactNeighborX="87924" custLinFactNeighborY="-235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B95B5AF-2369-4C85-8747-44260D9F4487}" type="pres">
      <dgm:prSet presAssocID="{2046E576-C950-4328-A437-46341C663D6D}" presName="childNode" presStyleLbl="node1" presStyleIdx="1" presStyleCnt="3" custScaleY="110676" custLinFactNeighborX="-14731" custLinFactNeighborY="8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D2B81-C90E-42DC-A1A6-068380D652A1}" type="pres">
      <dgm:prSet presAssocID="{2046E576-C950-4328-A437-46341C663D6D}" presName="parentNode" presStyleLbl="revTx" presStyleIdx="1" presStyleCnt="3" custLinFactNeighborX="-97072" custLinFactNeighborY="3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57F02-C6E3-4D19-BD5B-DC28B53541AF}" type="pres">
      <dgm:prSet presAssocID="{65D4EA71-7B91-4AEE-BE1F-818F020BFF99}" presName="sibTrans" presStyleCnt="0"/>
      <dgm:spPr/>
    </dgm:pt>
    <dgm:pt modelId="{E9DAA7E5-F85B-4752-86BF-508DA55C0CEA}" type="pres">
      <dgm:prSet presAssocID="{FD82641E-F55F-40A3-BEDF-AB35844F4F8F}" presName="compositeNode" presStyleCnt="0">
        <dgm:presLayoutVars>
          <dgm:bulletEnabled val="1"/>
        </dgm:presLayoutVars>
      </dgm:prSet>
      <dgm:spPr/>
    </dgm:pt>
    <dgm:pt modelId="{87D68BDE-3083-4BB8-AA84-DAE0CA80AAAC}" type="pres">
      <dgm:prSet presAssocID="{FD82641E-F55F-40A3-BEDF-AB35844F4F8F}" presName="image" presStyleLbl="fgImgPlace1" presStyleIdx="2" presStyleCnt="3" custScaleX="303880" custLinFactNeighborX="58539" custLinFactNeighborY="-233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C0837A6-C70F-4AB1-88E9-37138AECF215}" type="pres">
      <dgm:prSet presAssocID="{FD82641E-F55F-40A3-BEDF-AB35844F4F8F}" presName="childNode" presStyleLbl="node1" presStyleIdx="2" presStyleCnt="3" custScaleX="123498" custScaleY="117627" custLinFactNeighborX="-25753" custLinFactNeighborY="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46E06-9D0C-4754-8869-88B91994189F}" type="pres">
      <dgm:prSet presAssocID="{FD82641E-F55F-40A3-BEDF-AB35844F4F8F}" presName="parentNode" presStyleLbl="revTx" presStyleIdx="2" presStyleCnt="3" custScaleX="313358" custLinFactX="-42462" custLinFactNeighborX="-100000" custLinFactNeighborY="22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894C2-2D10-4D36-B499-74F890E2B0CA}" srcId="{5CB821A4-EF2E-4A94-9F13-4E8ACDF8AFC2}" destId="{104CA7CF-7426-4F95-BCD8-24A11D5CA381}" srcOrd="3" destOrd="0" parTransId="{6D95EA4E-BD4A-4248-8A34-99D353F5FC26}" sibTransId="{48234101-285C-407E-B5F8-ABD684A0724B}"/>
    <dgm:cxn modelId="{3C15782F-A720-4289-86CB-55DE90B30732}" type="presOf" srcId="{0F4E5F2F-250D-4867-B18E-FAB2E494EEFC}" destId="{BB95B5AF-2369-4C85-8747-44260D9F4487}" srcOrd="0" destOrd="4" presId="urn:microsoft.com/office/officeart/2005/8/layout/hList2"/>
    <dgm:cxn modelId="{6B28CDA5-D4F4-45E8-A25A-71CC99252ECF}" srcId="{FD82641E-F55F-40A3-BEDF-AB35844F4F8F}" destId="{C7A17BB5-666A-4ADE-8265-63C5463ADA9E}" srcOrd="5" destOrd="0" parTransId="{9BFCF1BA-046E-4C82-8126-E55E3D2D59F0}" sibTransId="{4A007993-79E6-478F-B490-FAA49E59F46F}"/>
    <dgm:cxn modelId="{6D16FE13-247D-4319-A233-3FD35759196A}" type="presOf" srcId="{69BD6AAF-2856-4FCA-B53D-4933F85BE551}" destId="{58AB587A-B545-4E41-AE1A-749421189C3E}" srcOrd="0" destOrd="6" presId="urn:microsoft.com/office/officeart/2005/8/layout/hList2"/>
    <dgm:cxn modelId="{95142B4E-4B38-4DF4-B543-6BBD0D52FE45}" srcId="{4EBFE6C8-A503-45DE-B10E-A70E7916D2AB}" destId="{5CB821A4-EF2E-4A94-9F13-4E8ACDF8AFC2}" srcOrd="0" destOrd="0" parTransId="{09B3B3C0-4484-4A95-8CC5-EF9A9A42424F}" sibTransId="{9E9B4123-38FE-4128-AB10-4F62E7E24C87}"/>
    <dgm:cxn modelId="{938C7B33-28D7-4433-AFBA-FEEC24CCE01D}" type="presOf" srcId="{96550CDC-1806-4B87-8CEC-71F65D981A0F}" destId="{BB95B5AF-2369-4C85-8747-44260D9F4487}" srcOrd="0" destOrd="3" presId="urn:microsoft.com/office/officeart/2005/8/layout/hList2"/>
    <dgm:cxn modelId="{99ED534E-A2D2-4215-A339-A848ACC49BAE}" type="presOf" srcId="{B9C019E5-0A49-4C70-8D20-B784905AAA1A}" destId="{BB95B5AF-2369-4C85-8747-44260D9F4487}" srcOrd="0" destOrd="1" presId="urn:microsoft.com/office/officeart/2005/8/layout/hList2"/>
    <dgm:cxn modelId="{F18ED958-536B-45AC-B4EC-0C7D68E093A2}" type="presOf" srcId="{EE85F2E8-2547-4BA1-A595-D1261159847D}" destId="{BB95B5AF-2369-4C85-8747-44260D9F4487}" srcOrd="0" destOrd="2" presId="urn:microsoft.com/office/officeart/2005/8/layout/hList2"/>
    <dgm:cxn modelId="{D74D81C7-8A2A-4C56-896C-B1E5183A93A1}" srcId="{5CB821A4-EF2E-4A94-9F13-4E8ACDF8AFC2}" destId="{E4DF9E53-5F41-4694-ACD9-11E4B947ACED}" srcOrd="10" destOrd="0" parTransId="{91232D8F-882E-414E-BBF0-4B677C1A33AD}" sibTransId="{D45A7A54-A684-4147-AA97-A19BCB0590BE}"/>
    <dgm:cxn modelId="{CD74A3EC-1181-4D5E-9EAC-D66A6806F70D}" type="presOf" srcId="{D883A8D5-4101-4238-AF3A-41AF199884C5}" destId="{BB95B5AF-2369-4C85-8747-44260D9F4487}" srcOrd="0" destOrd="0" presId="urn:microsoft.com/office/officeart/2005/8/layout/hList2"/>
    <dgm:cxn modelId="{A7A207EF-27AC-4BC5-B3D1-7A492D6C1810}" type="presOf" srcId="{4A2FF64D-03DB-45DF-8C76-A672A65B9A56}" destId="{58AB587A-B545-4E41-AE1A-749421189C3E}" srcOrd="0" destOrd="8" presId="urn:microsoft.com/office/officeart/2005/8/layout/hList2"/>
    <dgm:cxn modelId="{65B324B2-4515-45EB-96F5-A1A6412AC513}" srcId="{FD82641E-F55F-40A3-BEDF-AB35844F4F8F}" destId="{9D8B57A9-8423-43E5-9B4F-E3CAACF9F590}" srcOrd="7" destOrd="0" parTransId="{A299F4B9-543D-47D8-8955-0FC113A86F06}" sibTransId="{490BFF7C-E377-4425-8679-C1DB8713DE32}"/>
    <dgm:cxn modelId="{37A88582-49A5-4F3F-9EDA-9587FB46E978}" srcId="{5CB821A4-EF2E-4A94-9F13-4E8ACDF8AFC2}" destId="{69BD6AAF-2856-4FCA-B53D-4933F85BE551}" srcOrd="6" destOrd="0" parTransId="{58D4BE2F-8A0A-458A-8CD7-84523FED68A4}" sibTransId="{EE285BA1-FC25-4D4B-AC13-701980DDADC0}"/>
    <dgm:cxn modelId="{550E1267-E1FB-4E8E-8EB4-B89E886DC213}" type="presOf" srcId="{C5485013-470A-45C8-95AE-7E104E5CB678}" destId="{AC0837A6-C70F-4AB1-88E9-37138AECF215}" srcOrd="0" destOrd="1" presId="urn:microsoft.com/office/officeart/2005/8/layout/hList2"/>
    <dgm:cxn modelId="{44845757-AC8C-4CA0-8E80-857F155ABFE4}" srcId="{5CB821A4-EF2E-4A94-9F13-4E8ACDF8AFC2}" destId="{41678B12-9F98-4D4E-972A-80181A24D657}" srcOrd="5" destOrd="0" parTransId="{43709163-1C67-4D21-A618-3EA4468067DE}" sibTransId="{1658E481-178D-4F4F-A612-73D772BE46E6}"/>
    <dgm:cxn modelId="{813F3D9F-C562-4B78-80D8-D6667B3FCB70}" srcId="{5CB821A4-EF2E-4A94-9F13-4E8ACDF8AFC2}" destId="{4A2FF64D-03DB-45DF-8C76-A672A65B9A56}" srcOrd="8" destOrd="0" parTransId="{F59BF7E4-F56C-4F63-AFC4-457EC3223056}" sibTransId="{1363E123-B27B-4AB5-AE3D-D48ADAA3166C}"/>
    <dgm:cxn modelId="{70C200A4-5D18-4B6B-B5AB-D913C51A1C91}" srcId="{FD82641E-F55F-40A3-BEDF-AB35844F4F8F}" destId="{E42B63B4-9C20-4E8F-9FE3-7B039050D689}" srcOrd="4" destOrd="0" parTransId="{68313907-D7C2-468E-81B0-478B81C281CF}" sibTransId="{E9B48493-16E8-4166-B765-5F626D2DFF8A}"/>
    <dgm:cxn modelId="{5FAEB9CB-CFD8-4EE6-AD80-E46B406E799B}" srcId="{2046E576-C950-4328-A437-46341C663D6D}" destId="{D883A8D5-4101-4238-AF3A-41AF199884C5}" srcOrd="0" destOrd="0" parTransId="{D1201011-84F9-492C-A618-3101111E6046}" sibTransId="{9B4D124A-2DEB-493B-8C79-7CC47DF25CE9}"/>
    <dgm:cxn modelId="{20FF8096-9F91-4137-B012-9E424BA19715}" srcId="{2046E576-C950-4328-A437-46341C663D6D}" destId="{EE85F2E8-2547-4BA1-A595-D1261159847D}" srcOrd="2" destOrd="0" parTransId="{40E6CE5D-CBCA-47B7-87ED-8881CA8D57DC}" sibTransId="{9527CC27-8C0B-4121-9F83-3B22B0D70515}"/>
    <dgm:cxn modelId="{7779FE93-78C1-4B10-ABF3-8C3715BF8778}" srcId="{5CB821A4-EF2E-4A94-9F13-4E8ACDF8AFC2}" destId="{3B24DB57-0267-486A-9675-68E8E22076A9}" srcOrd="1" destOrd="0" parTransId="{32A68172-0F32-4469-88E6-01B8103F9133}" sibTransId="{77BC0523-1DFB-407E-85CF-95CAE24D06DF}"/>
    <dgm:cxn modelId="{4208D4FE-A4FF-4084-88F0-332AA60445B3}" srcId="{FD82641E-F55F-40A3-BEDF-AB35844F4F8F}" destId="{8446DB3A-40F6-44F9-BBEB-F4FCDFFEC7FA}" srcOrd="0" destOrd="0" parTransId="{5587D9B1-C332-42F3-BCAB-D9A094CB9186}" sibTransId="{C8F16DF3-B4DD-4F2F-96B6-8EA1F252E90E}"/>
    <dgm:cxn modelId="{A2F8AEEE-3317-4F47-A20D-F145BE2EA014}" type="presOf" srcId="{F6B73C62-572B-4A9A-9441-AF0711BB1C78}" destId="{58AB587A-B545-4E41-AE1A-749421189C3E}" srcOrd="0" destOrd="11" presId="urn:microsoft.com/office/officeart/2005/8/layout/hList2"/>
    <dgm:cxn modelId="{F1F7AFF2-D18B-4D40-BE93-09C11C5A933C}" type="presOf" srcId="{BEFF8137-D03D-43D6-B644-7648428057A3}" destId="{58AB587A-B545-4E41-AE1A-749421189C3E}" srcOrd="0" destOrd="0" presId="urn:microsoft.com/office/officeart/2005/8/layout/hList2"/>
    <dgm:cxn modelId="{6A83A0D4-EC70-4E91-9E23-3029BFAD436B}" type="presOf" srcId="{FD6C1863-1074-4DB9-A58C-5065238D5A42}" destId="{AC0837A6-C70F-4AB1-88E9-37138AECF215}" srcOrd="0" destOrd="2" presId="urn:microsoft.com/office/officeart/2005/8/layout/hList2"/>
    <dgm:cxn modelId="{64A7E664-1385-42C7-8C7E-70D34FE0743D}" srcId="{2046E576-C950-4328-A437-46341C663D6D}" destId="{96550CDC-1806-4B87-8CEC-71F65D981A0F}" srcOrd="3" destOrd="0" parTransId="{068F6288-B1FB-43F7-9C1A-EC73922AC0FF}" sibTransId="{7B0D49E2-DF50-4834-AFD6-B7039A64D37C}"/>
    <dgm:cxn modelId="{FDB69307-FA1F-43A3-9092-6A6BDACADFE7}" type="presOf" srcId="{9D8B57A9-8423-43E5-9B4F-E3CAACF9F590}" destId="{AC0837A6-C70F-4AB1-88E9-37138AECF215}" srcOrd="0" destOrd="7" presId="urn:microsoft.com/office/officeart/2005/8/layout/hList2"/>
    <dgm:cxn modelId="{4536B6AF-469C-40B4-A03B-037BC79418C9}" type="presOf" srcId="{3B24DB57-0267-486A-9675-68E8E22076A9}" destId="{58AB587A-B545-4E41-AE1A-749421189C3E}" srcOrd="0" destOrd="1" presId="urn:microsoft.com/office/officeart/2005/8/layout/hList2"/>
    <dgm:cxn modelId="{6EC23837-49A9-42C4-96FB-B0C0FB456648}" type="presOf" srcId="{C8C577BA-4CD3-4B36-A19C-61FDFAFC5BD7}" destId="{AC0837A6-C70F-4AB1-88E9-37138AECF215}" srcOrd="0" destOrd="3" presId="urn:microsoft.com/office/officeart/2005/8/layout/hList2"/>
    <dgm:cxn modelId="{E0B57E6F-4E02-4938-BF03-6DA06638B52C}" srcId="{FD82641E-F55F-40A3-BEDF-AB35844F4F8F}" destId="{C5485013-470A-45C8-95AE-7E104E5CB678}" srcOrd="1" destOrd="0" parTransId="{2454CED1-EAF3-45A5-99F9-EB54BF3E8A95}" sibTransId="{71B3B16D-CBB0-45A2-94AF-D6E4201C925A}"/>
    <dgm:cxn modelId="{C9EB1AA2-2810-4A69-A74B-3825AA202FEE}" type="presOf" srcId="{41678B12-9F98-4D4E-972A-80181A24D657}" destId="{58AB587A-B545-4E41-AE1A-749421189C3E}" srcOrd="0" destOrd="5" presId="urn:microsoft.com/office/officeart/2005/8/layout/hList2"/>
    <dgm:cxn modelId="{E4BD1988-083D-4EE5-89BC-C1B5A69A4378}" type="presOf" srcId="{433A0088-9BC4-4387-BFCC-D4F3BBF8B3A9}" destId="{58AB587A-B545-4E41-AE1A-749421189C3E}" srcOrd="0" destOrd="4" presId="urn:microsoft.com/office/officeart/2005/8/layout/hList2"/>
    <dgm:cxn modelId="{1ADE6240-5B18-4F5D-9FAD-8B9644C0A685}" type="presOf" srcId="{F44F2E8E-938C-43D4-A8EE-937C8D627E38}" destId="{BB95B5AF-2369-4C85-8747-44260D9F4487}" srcOrd="0" destOrd="6" presId="urn:microsoft.com/office/officeart/2005/8/layout/hList2"/>
    <dgm:cxn modelId="{BD0F9B83-24A0-4AE7-A484-585676A6F16A}" type="presOf" srcId="{E4DF9E53-5F41-4694-ACD9-11E4B947ACED}" destId="{58AB587A-B545-4E41-AE1A-749421189C3E}" srcOrd="0" destOrd="10" presId="urn:microsoft.com/office/officeart/2005/8/layout/hList2"/>
    <dgm:cxn modelId="{90C6626D-7680-4201-B2A0-C1394841CB21}" type="presOf" srcId="{104CA7CF-7426-4F95-BCD8-24A11D5CA381}" destId="{58AB587A-B545-4E41-AE1A-749421189C3E}" srcOrd="0" destOrd="3" presId="urn:microsoft.com/office/officeart/2005/8/layout/hList2"/>
    <dgm:cxn modelId="{53942DCE-91F5-4E74-AEA7-1AAB0147D39F}" type="presOf" srcId="{E5A2E4E9-83F6-43D1-B840-5DA8089D6465}" destId="{58AB587A-B545-4E41-AE1A-749421189C3E}" srcOrd="0" destOrd="2" presId="urn:microsoft.com/office/officeart/2005/8/layout/hList2"/>
    <dgm:cxn modelId="{7DD19128-C9E7-4A21-881C-78F9F64796EF}" srcId="{5CB821A4-EF2E-4A94-9F13-4E8ACDF8AFC2}" destId="{E5A2E4E9-83F6-43D1-B840-5DA8089D6465}" srcOrd="2" destOrd="0" parTransId="{69CFADDE-E567-484D-9C2E-E8BFBCCF7E2D}" sibTransId="{F737628C-2648-411F-B880-94CC4CB8C312}"/>
    <dgm:cxn modelId="{1E986BF4-75EA-48EB-BDE1-2DA0F4F8912E}" srcId="{FD82641E-F55F-40A3-BEDF-AB35844F4F8F}" destId="{C8C577BA-4CD3-4B36-A19C-61FDFAFC5BD7}" srcOrd="3" destOrd="0" parTransId="{218C0DE7-220A-4664-9638-223EC4CE5CAA}" sibTransId="{9883C7A4-6A72-4958-B87D-5C2D495ADE9F}"/>
    <dgm:cxn modelId="{28CF7AF2-5162-405E-9579-B0EDA8C27B37}" type="presOf" srcId="{E732B3CB-2241-4E99-8070-46E3752001A9}" destId="{AC0837A6-C70F-4AB1-88E9-37138AECF215}" srcOrd="0" destOrd="6" presId="urn:microsoft.com/office/officeart/2005/8/layout/hList2"/>
    <dgm:cxn modelId="{3186EDB0-364C-4373-9A40-B9B8D7B162D2}" srcId="{FD82641E-F55F-40A3-BEDF-AB35844F4F8F}" destId="{E732B3CB-2241-4E99-8070-46E3752001A9}" srcOrd="6" destOrd="0" parTransId="{3395BB87-38B8-419C-99B1-B33C05DF97F9}" sibTransId="{A622A92C-861E-46DE-A6CA-21D52E6E7C9E}"/>
    <dgm:cxn modelId="{1930EE53-CAD4-46BA-B726-BD2FDE0000C6}" type="presOf" srcId="{2046E576-C950-4328-A437-46341C663D6D}" destId="{FA0D2B81-C90E-42DC-A1A6-068380D652A1}" srcOrd="0" destOrd="0" presId="urn:microsoft.com/office/officeart/2005/8/layout/hList2"/>
    <dgm:cxn modelId="{45A0B164-C5FA-4A01-BA3A-C8323B33E0FF}" srcId="{4EBFE6C8-A503-45DE-B10E-A70E7916D2AB}" destId="{FD82641E-F55F-40A3-BEDF-AB35844F4F8F}" srcOrd="2" destOrd="0" parTransId="{0B68D624-1FDC-4C65-B109-F2361F765D78}" sibTransId="{75688521-B1D8-4B45-BAF4-16D5A86F3FDD}"/>
    <dgm:cxn modelId="{78F57D8E-7DA3-4681-B6CD-81209BF10564}" type="presOf" srcId="{7368349A-0B70-43F3-959D-8EC295632178}" destId="{BB95B5AF-2369-4C85-8747-44260D9F4487}" srcOrd="0" destOrd="5" presId="urn:microsoft.com/office/officeart/2005/8/layout/hList2"/>
    <dgm:cxn modelId="{4CE22226-CEFF-4166-B0EF-B2D9DD782EF0}" srcId="{5CB821A4-EF2E-4A94-9F13-4E8ACDF8AFC2}" destId="{F6B73C62-572B-4A9A-9441-AF0711BB1C78}" srcOrd="11" destOrd="0" parTransId="{148AE97A-1F7A-4AFD-B0F3-9686B787450C}" sibTransId="{219AF2B9-CEB0-45B5-914A-230455C66314}"/>
    <dgm:cxn modelId="{B92336AE-1559-49EA-A3A9-628385DE4E15}" type="presOf" srcId="{FD82641E-F55F-40A3-BEDF-AB35844F4F8F}" destId="{C9E46E06-9D0C-4754-8869-88B91994189F}" srcOrd="0" destOrd="0" presId="urn:microsoft.com/office/officeart/2005/8/layout/hList2"/>
    <dgm:cxn modelId="{AB543F6A-D2DC-47BE-82C8-87CF482337D7}" srcId="{2046E576-C950-4328-A437-46341C663D6D}" destId="{F44F2E8E-938C-43D4-A8EE-937C8D627E38}" srcOrd="6" destOrd="0" parTransId="{6F9E13FC-45CD-448D-BE86-CF2EA7225BAD}" sibTransId="{EECDECA2-2E06-4248-8DC4-CF65A6D68007}"/>
    <dgm:cxn modelId="{0A8F1806-8E3E-4C60-8D2F-1C27DC2FF774}" srcId="{2046E576-C950-4328-A437-46341C663D6D}" destId="{B9C019E5-0A49-4C70-8D20-B784905AAA1A}" srcOrd="1" destOrd="0" parTransId="{FC3CE937-56AE-40D9-B3B1-75DF13A4CC29}" sibTransId="{E9D673BC-6402-4113-8B30-A4FEA1013FBA}"/>
    <dgm:cxn modelId="{D50AEE89-07C6-4DE3-AC9A-DD4913BC6831}" srcId="{5CB821A4-EF2E-4A94-9F13-4E8ACDF8AFC2}" destId="{5010DE8C-F42E-488A-A997-6A8CF6350157}" srcOrd="9" destOrd="0" parTransId="{C8979D6F-C002-44A3-B728-380F5A340DFD}" sibTransId="{9F5C8D4C-52A3-4AF1-B7B8-8481A227D406}"/>
    <dgm:cxn modelId="{63B070C6-DF37-426B-B44A-449595539B7A}" srcId="{5CB821A4-EF2E-4A94-9F13-4E8ACDF8AFC2}" destId="{433A0088-9BC4-4387-BFCC-D4F3BBF8B3A9}" srcOrd="4" destOrd="0" parTransId="{FDA82B43-8F47-437A-8CAE-17A09A73B515}" sibTransId="{AF986574-454A-45E2-8004-2F24F427F2A4}"/>
    <dgm:cxn modelId="{4CDDC91F-9ABC-48B2-AF62-0D2A33054765}" srcId="{5CB821A4-EF2E-4A94-9F13-4E8ACDF8AFC2}" destId="{BEFF8137-D03D-43D6-B644-7648428057A3}" srcOrd="0" destOrd="0" parTransId="{B3BA7C1E-5C9A-47ED-B59E-17DED9D0943F}" sibTransId="{2BD61CAD-5348-4490-833A-F89FB35DCE04}"/>
    <dgm:cxn modelId="{FA2290D2-53C6-4DAF-AC9F-AFA44C0A8F0F}" type="presOf" srcId="{8446DB3A-40F6-44F9-BBEB-F4FCDFFEC7FA}" destId="{AC0837A6-C70F-4AB1-88E9-37138AECF215}" srcOrd="0" destOrd="0" presId="urn:microsoft.com/office/officeart/2005/8/layout/hList2"/>
    <dgm:cxn modelId="{00F08EB8-034B-4822-902A-008F0163E540}" srcId="{4EBFE6C8-A503-45DE-B10E-A70E7916D2AB}" destId="{2046E576-C950-4328-A437-46341C663D6D}" srcOrd="1" destOrd="0" parTransId="{D4EA1441-3C01-4C5F-A073-AADABDBE3583}" sibTransId="{65D4EA71-7B91-4AEE-BE1F-818F020BFF99}"/>
    <dgm:cxn modelId="{FFB9F181-CED1-4713-8F73-0E869FF8AF44}" type="presOf" srcId="{4EBFE6C8-A503-45DE-B10E-A70E7916D2AB}" destId="{6CC0E8E5-196D-4943-96B4-E6555E89C547}" srcOrd="0" destOrd="0" presId="urn:microsoft.com/office/officeart/2005/8/layout/hList2"/>
    <dgm:cxn modelId="{8200F64C-7E94-4916-9926-9288FADF24CA}" srcId="{2046E576-C950-4328-A437-46341C663D6D}" destId="{0F4E5F2F-250D-4867-B18E-FAB2E494EEFC}" srcOrd="4" destOrd="0" parTransId="{2BEBCEED-90FC-4BDB-9452-02E38A534BD2}" sibTransId="{FE5204A7-9883-46C9-BDAF-84DA00C6CB12}"/>
    <dgm:cxn modelId="{A5824144-062B-464E-BFE6-25A5D58B37D8}" type="presOf" srcId="{E42B63B4-9C20-4E8F-9FE3-7B039050D689}" destId="{AC0837A6-C70F-4AB1-88E9-37138AECF215}" srcOrd="0" destOrd="4" presId="urn:microsoft.com/office/officeart/2005/8/layout/hList2"/>
    <dgm:cxn modelId="{4BC28E7B-978E-430D-A6C4-350162123BE1}" srcId="{5CB821A4-EF2E-4A94-9F13-4E8ACDF8AFC2}" destId="{45AB5B98-ED5A-4CE0-8EF2-FC3C7BB0F47C}" srcOrd="7" destOrd="0" parTransId="{AF2D5666-B26A-43FA-A113-6A07E8C7F687}" sibTransId="{01E20CA5-9D3E-4E92-9840-1BD06CD5C7B6}"/>
    <dgm:cxn modelId="{DDC70BBA-AFBB-4AB6-BDE7-3CE55448DB0F}" srcId="{2046E576-C950-4328-A437-46341C663D6D}" destId="{7368349A-0B70-43F3-959D-8EC295632178}" srcOrd="5" destOrd="0" parTransId="{A5140A51-9C45-4445-BAEA-42AA34144A8B}" sibTransId="{4D740530-D305-44BD-BD27-6499569CB0A9}"/>
    <dgm:cxn modelId="{0845DF1D-32CD-404D-B40F-4DF7C8E83E7D}" srcId="{FD82641E-F55F-40A3-BEDF-AB35844F4F8F}" destId="{FD6C1863-1074-4DB9-A58C-5065238D5A42}" srcOrd="2" destOrd="0" parTransId="{F53AF8F9-56F1-4B6F-9B19-0879E9E92791}" sibTransId="{0BF846FC-BF4B-4B96-9032-245E63816010}"/>
    <dgm:cxn modelId="{9B8D32F5-2430-4638-B4BC-66A88DA197C0}" type="presOf" srcId="{C7A17BB5-666A-4ADE-8265-63C5463ADA9E}" destId="{AC0837A6-C70F-4AB1-88E9-37138AECF215}" srcOrd="0" destOrd="5" presId="urn:microsoft.com/office/officeart/2005/8/layout/hList2"/>
    <dgm:cxn modelId="{D64D3E4D-DBE6-4B7E-9E06-8AAD660735DF}" type="presOf" srcId="{5CB821A4-EF2E-4A94-9F13-4E8ACDF8AFC2}" destId="{D6229384-01EC-4106-9B20-6F37352B2899}" srcOrd="0" destOrd="0" presId="urn:microsoft.com/office/officeart/2005/8/layout/hList2"/>
    <dgm:cxn modelId="{4D123DF9-69C1-4ADF-9431-CDE9D7575919}" type="presOf" srcId="{45AB5B98-ED5A-4CE0-8EF2-FC3C7BB0F47C}" destId="{58AB587A-B545-4E41-AE1A-749421189C3E}" srcOrd="0" destOrd="7" presId="urn:microsoft.com/office/officeart/2005/8/layout/hList2"/>
    <dgm:cxn modelId="{FC0118F6-928A-4F47-99DD-C74EA0FBFC63}" type="presOf" srcId="{5010DE8C-F42E-488A-A997-6A8CF6350157}" destId="{58AB587A-B545-4E41-AE1A-749421189C3E}" srcOrd="0" destOrd="9" presId="urn:microsoft.com/office/officeart/2005/8/layout/hList2"/>
    <dgm:cxn modelId="{E5B8748A-D7D8-4FA4-8A01-6B7105B09068}" type="presParOf" srcId="{6CC0E8E5-196D-4943-96B4-E6555E89C547}" destId="{B8F59D9A-492B-41A1-BFD5-E847C17F0550}" srcOrd="0" destOrd="0" presId="urn:microsoft.com/office/officeart/2005/8/layout/hList2"/>
    <dgm:cxn modelId="{D4CA5EC2-D321-419A-A307-4F933A3AB578}" type="presParOf" srcId="{B8F59D9A-492B-41A1-BFD5-E847C17F0550}" destId="{B0ACB703-03C2-4B5F-B4DA-67E2CE85932D}" srcOrd="0" destOrd="0" presId="urn:microsoft.com/office/officeart/2005/8/layout/hList2"/>
    <dgm:cxn modelId="{06AB7959-2D45-46C7-8430-26BA1DC43408}" type="presParOf" srcId="{B8F59D9A-492B-41A1-BFD5-E847C17F0550}" destId="{58AB587A-B545-4E41-AE1A-749421189C3E}" srcOrd="1" destOrd="0" presId="urn:microsoft.com/office/officeart/2005/8/layout/hList2"/>
    <dgm:cxn modelId="{B53C56E6-3B34-4CCB-81BD-2CA4A4D23B00}" type="presParOf" srcId="{B8F59D9A-492B-41A1-BFD5-E847C17F0550}" destId="{D6229384-01EC-4106-9B20-6F37352B2899}" srcOrd="2" destOrd="0" presId="urn:microsoft.com/office/officeart/2005/8/layout/hList2"/>
    <dgm:cxn modelId="{2E3816FF-E7ED-4B8E-892B-75082E414B4D}" type="presParOf" srcId="{6CC0E8E5-196D-4943-96B4-E6555E89C547}" destId="{F196E89D-FF6A-42FC-A71B-A5A650C230F5}" srcOrd="1" destOrd="0" presId="urn:microsoft.com/office/officeart/2005/8/layout/hList2"/>
    <dgm:cxn modelId="{2A3FF08A-DD1F-450F-95EE-D1B2434255F4}" type="presParOf" srcId="{6CC0E8E5-196D-4943-96B4-E6555E89C547}" destId="{4698A48A-8949-45D7-8F22-DC756DA8E24F}" srcOrd="2" destOrd="0" presId="urn:microsoft.com/office/officeart/2005/8/layout/hList2"/>
    <dgm:cxn modelId="{C1684839-FBC0-41E4-8D86-B5A7065872EB}" type="presParOf" srcId="{4698A48A-8949-45D7-8F22-DC756DA8E24F}" destId="{C24370B0-5F83-4608-8B18-4845374AB5A1}" srcOrd="0" destOrd="0" presId="urn:microsoft.com/office/officeart/2005/8/layout/hList2"/>
    <dgm:cxn modelId="{DCC0FC7F-47D1-43B3-A4B8-0297649DD3AC}" type="presParOf" srcId="{4698A48A-8949-45D7-8F22-DC756DA8E24F}" destId="{BB95B5AF-2369-4C85-8747-44260D9F4487}" srcOrd="1" destOrd="0" presId="urn:microsoft.com/office/officeart/2005/8/layout/hList2"/>
    <dgm:cxn modelId="{E79097D6-36A4-46F5-8B79-B3D9237209D3}" type="presParOf" srcId="{4698A48A-8949-45D7-8F22-DC756DA8E24F}" destId="{FA0D2B81-C90E-42DC-A1A6-068380D652A1}" srcOrd="2" destOrd="0" presId="urn:microsoft.com/office/officeart/2005/8/layout/hList2"/>
    <dgm:cxn modelId="{C707EDAB-08B1-42B5-A28C-7EB7C511E3FE}" type="presParOf" srcId="{6CC0E8E5-196D-4943-96B4-E6555E89C547}" destId="{7BA57F02-C6E3-4D19-BD5B-DC28B53541AF}" srcOrd="3" destOrd="0" presId="urn:microsoft.com/office/officeart/2005/8/layout/hList2"/>
    <dgm:cxn modelId="{BA01FBD0-F648-4881-83C9-F542AC1DA8F2}" type="presParOf" srcId="{6CC0E8E5-196D-4943-96B4-E6555E89C547}" destId="{E9DAA7E5-F85B-4752-86BF-508DA55C0CEA}" srcOrd="4" destOrd="0" presId="urn:microsoft.com/office/officeart/2005/8/layout/hList2"/>
    <dgm:cxn modelId="{D25F3C3E-0F49-4C01-9068-7F36191C7EA7}" type="presParOf" srcId="{E9DAA7E5-F85B-4752-86BF-508DA55C0CEA}" destId="{87D68BDE-3083-4BB8-AA84-DAE0CA80AAAC}" srcOrd="0" destOrd="0" presId="urn:microsoft.com/office/officeart/2005/8/layout/hList2"/>
    <dgm:cxn modelId="{F90F261E-53E4-45EB-AA93-C2D3CBAF2D56}" type="presParOf" srcId="{E9DAA7E5-F85B-4752-86BF-508DA55C0CEA}" destId="{AC0837A6-C70F-4AB1-88E9-37138AECF215}" srcOrd="1" destOrd="0" presId="urn:microsoft.com/office/officeart/2005/8/layout/hList2"/>
    <dgm:cxn modelId="{69F2612F-51BE-4520-AA99-B9512FBCCFCE}" type="presParOf" srcId="{E9DAA7E5-F85B-4752-86BF-508DA55C0CEA}" destId="{C9E46E06-9D0C-4754-8869-88B91994189F}" srcOrd="2" destOrd="0" presId="urn:microsoft.com/office/officeart/2005/8/layout/h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EB4CD-7062-4F9D-A814-1DFC094C88E0}" type="doc">
      <dgm:prSet loTypeId="urn:microsoft.com/office/officeart/2005/8/layout/equation1" loCatId="relationship" qsTypeId="urn:microsoft.com/office/officeart/2005/8/quickstyle/3d9" qsCatId="3D" csTypeId="urn:microsoft.com/office/officeart/2005/8/colors/accent6_5" csCatId="accent6" phldr="1"/>
      <dgm:spPr/>
    </dgm:pt>
    <dgm:pt modelId="{569952FD-824D-41C2-BE3D-66C38A405E00}">
      <dgm:prSet phldrT="[Text]"/>
      <dgm:spPr/>
      <dgm:t>
        <a:bodyPr/>
        <a:lstStyle/>
        <a:p>
          <a:r>
            <a:rPr lang="en-US" dirty="0" smtClean="0"/>
            <a:t>HDFS	</a:t>
          </a:r>
          <a:endParaRPr lang="en-US" dirty="0"/>
        </a:p>
      </dgm:t>
    </dgm:pt>
    <dgm:pt modelId="{2A006AF4-04F5-4175-8FBE-35610EDC13A3}" type="parTrans" cxnId="{38152884-6420-47BA-8EC2-482C2DA00822}">
      <dgm:prSet/>
      <dgm:spPr/>
      <dgm:t>
        <a:bodyPr/>
        <a:lstStyle/>
        <a:p>
          <a:endParaRPr lang="en-US"/>
        </a:p>
      </dgm:t>
    </dgm:pt>
    <dgm:pt modelId="{6464DDC2-8D1F-4753-918D-602A42D06BB3}" type="sibTrans" cxnId="{38152884-6420-47BA-8EC2-482C2DA00822}">
      <dgm:prSet/>
      <dgm:spPr/>
      <dgm:t>
        <a:bodyPr/>
        <a:lstStyle/>
        <a:p>
          <a:endParaRPr lang="en-US"/>
        </a:p>
      </dgm:t>
    </dgm:pt>
    <dgm:pt modelId="{1DA27939-8B99-4030-9F3F-CA7937B8A177}">
      <dgm:prSet phldrT="[Text]"/>
      <dgm:spPr/>
      <dgm:t>
        <a:bodyPr/>
        <a:lstStyle/>
        <a:p>
          <a:r>
            <a:rPr lang="en-US" dirty="0" smtClean="0"/>
            <a:t>MR	</a:t>
          </a:r>
          <a:endParaRPr lang="en-US" dirty="0"/>
        </a:p>
      </dgm:t>
    </dgm:pt>
    <dgm:pt modelId="{870491E5-0F23-406B-82EC-89F4780190BE}" type="parTrans" cxnId="{964F92C8-2554-4283-A7AE-CF01377D8381}">
      <dgm:prSet/>
      <dgm:spPr/>
      <dgm:t>
        <a:bodyPr/>
        <a:lstStyle/>
        <a:p>
          <a:endParaRPr lang="en-US"/>
        </a:p>
      </dgm:t>
    </dgm:pt>
    <dgm:pt modelId="{60645B2C-8002-4825-B6C2-984B8B6E9694}" type="sibTrans" cxnId="{964F92C8-2554-4283-A7AE-CF01377D8381}">
      <dgm:prSet/>
      <dgm:spPr/>
      <dgm:t>
        <a:bodyPr/>
        <a:lstStyle/>
        <a:p>
          <a:endParaRPr lang="en-US"/>
        </a:p>
      </dgm:t>
    </dgm:pt>
    <dgm:pt modelId="{DB97A1ED-C284-42C9-B231-8E86D47995C6}">
      <dgm:prSet phldrT="[Text]"/>
      <dgm:spPr/>
      <dgm:t>
        <a:bodyPr/>
        <a:lstStyle/>
        <a:p>
          <a:r>
            <a:rPr lang="en-US" dirty="0" smtClean="0"/>
            <a:t>HADOOP</a:t>
          </a:r>
          <a:endParaRPr lang="en-US" dirty="0"/>
        </a:p>
      </dgm:t>
    </dgm:pt>
    <dgm:pt modelId="{8EA6EDA5-B28B-422B-A573-D1D92CF6631D}" type="parTrans" cxnId="{D64D084E-EE5A-4CF8-884B-0A5D04BF51CB}">
      <dgm:prSet/>
      <dgm:spPr/>
      <dgm:t>
        <a:bodyPr/>
        <a:lstStyle/>
        <a:p>
          <a:endParaRPr lang="en-US"/>
        </a:p>
      </dgm:t>
    </dgm:pt>
    <dgm:pt modelId="{42FE69AE-060C-4185-8999-F54C1C9210AD}" type="sibTrans" cxnId="{D64D084E-EE5A-4CF8-884B-0A5D04BF51CB}">
      <dgm:prSet/>
      <dgm:spPr/>
      <dgm:t>
        <a:bodyPr/>
        <a:lstStyle/>
        <a:p>
          <a:endParaRPr lang="en-US"/>
        </a:p>
      </dgm:t>
    </dgm:pt>
    <dgm:pt modelId="{D1E06968-B864-4D66-B14F-3F69F6CEBA3F}" type="pres">
      <dgm:prSet presAssocID="{D64EB4CD-7062-4F9D-A814-1DFC094C88E0}" presName="linearFlow" presStyleCnt="0">
        <dgm:presLayoutVars>
          <dgm:dir/>
          <dgm:resizeHandles val="exact"/>
        </dgm:presLayoutVars>
      </dgm:prSet>
      <dgm:spPr/>
    </dgm:pt>
    <dgm:pt modelId="{08051A99-16B6-449B-B413-771B5CA8DDC8}" type="pres">
      <dgm:prSet presAssocID="{569952FD-824D-41C2-BE3D-66C38A405E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4C822-FD5A-48C9-B800-B7B059D9E344}" type="pres">
      <dgm:prSet presAssocID="{6464DDC2-8D1F-4753-918D-602A42D06BB3}" presName="spacerL" presStyleCnt="0"/>
      <dgm:spPr/>
    </dgm:pt>
    <dgm:pt modelId="{2F9E536D-D10C-444E-9F97-6A19141C4F94}" type="pres">
      <dgm:prSet presAssocID="{6464DDC2-8D1F-4753-918D-602A42D06BB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42DDD4B-5C89-4C8C-9F94-4AC646264712}" type="pres">
      <dgm:prSet presAssocID="{6464DDC2-8D1F-4753-918D-602A42D06BB3}" presName="spacerR" presStyleCnt="0"/>
      <dgm:spPr/>
    </dgm:pt>
    <dgm:pt modelId="{41683EB5-F274-474A-ABF3-E3E4A6A8E242}" type="pres">
      <dgm:prSet presAssocID="{1DA27939-8B99-4030-9F3F-CA7937B8A1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97AE3-B5F1-4BF1-A5B3-C79B5EF68D62}" type="pres">
      <dgm:prSet presAssocID="{60645B2C-8002-4825-B6C2-984B8B6E9694}" presName="spacerL" presStyleCnt="0"/>
      <dgm:spPr/>
    </dgm:pt>
    <dgm:pt modelId="{7D867441-EB42-4528-BBC3-C283E9F2E85A}" type="pres">
      <dgm:prSet presAssocID="{60645B2C-8002-4825-B6C2-984B8B6E969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F3A8FB7-E3B1-4630-9206-D3F2CBC4BBFF}" type="pres">
      <dgm:prSet presAssocID="{60645B2C-8002-4825-B6C2-984B8B6E9694}" presName="spacerR" presStyleCnt="0"/>
      <dgm:spPr/>
    </dgm:pt>
    <dgm:pt modelId="{8CEA4B1C-BD71-4851-BD65-6681F0433369}" type="pres">
      <dgm:prSet presAssocID="{DB97A1ED-C284-42C9-B231-8E86D47995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42DE6-B0FC-4795-AF64-644DD4A634BB}" type="presOf" srcId="{D64EB4CD-7062-4F9D-A814-1DFC094C88E0}" destId="{D1E06968-B864-4D66-B14F-3F69F6CEBA3F}" srcOrd="0" destOrd="0" presId="urn:microsoft.com/office/officeart/2005/8/layout/equation1"/>
    <dgm:cxn modelId="{025F45AF-9B18-4040-AB89-BB1A74992E13}" type="presOf" srcId="{60645B2C-8002-4825-B6C2-984B8B6E9694}" destId="{7D867441-EB42-4528-BBC3-C283E9F2E85A}" srcOrd="0" destOrd="0" presId="urn:microsoft.com/office/officeart/2005/8/layout/equation1"/>
    <dgm:cxn modelId="{ABC50F4F-FE17-4853-8B76-F09DA94C7253}" type="presOf" srcId="{1DA27939-8B99-4030-9F3F-CA7937B8A177}" destId="{41683EB5-F274-474A-ABF3-E3E4A6A8E242}" srcOrd="0" destOrd="0" presId="urn:microsoft.com/office/officeart/2005/8/layout/equation1"/>
    <dgm:cxn modelId="{BF41C72C-2745-4F5B-91A7-880A9F9BB007}" type="presOf" srcId="{DB97A1ED-C284-42C9-B231-8E86D47995C6}" destId="{8CEA4B1C-BD71-4851-BD65-6681F0433369}" srcOrd="0" destOrd="0" presId="urn:microsoft.com/office/officeart/2005/8/layout/equation1"/>
    <dgm:cxn modelId="{964F92C8-2554-4283-A7AE-CF01377D8381}" srcId="{D64EB4CD-7062-4F9D-A814-1DFC094C88E0}" destId="{1DA27939-8B99-4030-9F3F-CA7937B8A177}" srcOrd="1" destOrd="0" parTransId="{870491E5-0F23-406B-82EC-89F4780190BE}" sibTransId="{60645B2C-8002-4825-B6C2-984B8B6E9694}"/>
    <dgm:cxn modelId="{28A1D86A-09E8-4E85-BE4A-C1AAD4B53EEA}" type="presOf" srcId="{6464DDC2-8D1F-4753-918D-602A42D06BB3}" destId="{2F9E536D-D10C-444E-9F97-6A19141C4F94}" srcOrd="0" destOrd="0" presId="urn:microsoft.com/office/officeart/2005/8/layout/equation1"/>
    <dgm:cxn modelId="{D64D084E-EE5A-4CF8-884B-0A5D04BF51CB}" srcId="{D64EB4CD-7062-4F9D-A814-1DFC094C88E0}" destId="{DB97A1ED-C284-42C9-B231-8E86D47995C6}" srcOrd="2" destOrd="0" parTransId="{8EA6EDA5-B28B-422B-A573-D1D92CF6631D}" sibTransId="{42FE69AE-060C-4185-8999-F54C1C9210AD}"/>
    <dgm:cxn modelId="{18C3C975-BA72-49F3-801D-BDEB54E3BCA9}" type="presOf" srcId="{569952FD-824D-41C2-BE3D-66C38A405E00}" destId="{08051A99-16B6-449B-B413-771B5CA8DDC8}" srcOrd="0" destOrd="0" presId="urn:microsoft.com/office/officeart/2005/8/layout/equation1"/>
    <dgm:cxn modelId="{38152884-6420-47BA-8EC2-482C2DA00822}" srcId="{D64EB4CD-7062-4F9D-A814-1DFC094C88E0}" destId="{569952FD-824D-41C2-BE3D-66C38A405E00}" srcOrd="0" destOrd="0" parTransId="{2A006AF4-04F5-4175-8FBE-35610EDC13A3}" sibTransId="{6464DDC2-8D1F-4753-918D-602A42D06BB3}"/>
    <dgm:cxn modelId="{D6343F83-AC29-4B15-9D26-5B777DE25E22}" type="presParOf" srcId="{D1E06968-B864-4D66-B14F-3F69F6CEBA3F}" destId="{08051A99-16B6-449B-B413-771B5CA8DDC8}" srcOrd="0" destOrd="0" presId="urn:microsoft.com/office/officeart/2005/8/layout/equation1"/>
    <dgm:cxn modelId="{2F56D595-058B-411B-BBFB-6D3355C3B19E}" type="presParOf" srcId="{D1E06968-B864-4D66-B14F-3F69F6CEBA3F}" destId="{F344C822-FD5A-48C9-B800-B7B059D9E344}" srcOrd="1" destOrd="0" presId="urn:microsoft.com/office/officeart/2005/8/layout/equation1"/>
    <dgm:cxn modelId="{873FEB83-C83A-43FB-A4EB-5332AF3E8298}" type="presParOf" srcId="{D1E06968-B864-4D66-B14F-3F69F6CEBA3F}" destId="{2F9E536D-D10C-444E-9F97-6A19141C4F94}" srcOrd="2" destOrd="0" presId="urn:microsoft.com/office/officeart/2005/8/layout/equation1"/>
    <dgm:cxn modelId="{B93ABF14-B35C-4291-9C98-BA7937B3572C}" type="presParOf" srcId="{D1E06968-B864-4D66-B14F-3F69F6CEBA3F}" destId="{342DDD4B-5C89-4C8C-9F94-4AC646264712}" srcOrd="3" destOrd="0" presId="urn:microsoft.com/office/officeart/2005/8/layout/equation1"/>
    <dgm:cxn modelId="{2C045113-609C-4189-83FC-CED0CC37BEE5}" type="presParOf" srcId="{D1E06968-B864-4D66-B14F-3F69F6CEBA3F}" destId="{41683EB5-F274-474A-ABF3-E3E4A6A8E242}" srcOrd="4" destOrd="0" presId="urn:microsoft.com/office/officeart/2005/8/layout/equation1"/>
    <dgm:cxn modelId="{47F7A610-99F5-48BB-8C45-A77C91DC2DA9}" type="presParOf" srcId="{D1E06968-B864-4D66-B14F-3F69F6CEBA3F}" destId="{05897AE3-B5F1-4BF1-A5B3-C79B5EF68D62}" srcOrd="5" destOrd="0" presId="urn:microsoft.com/office/officeart/2005/8/layout/equation1"/>
    <dgm:cxn modelId="{FD767B23-17D6-4611-93C7-1A4EC0078627}" type="presParOf" srcId="{D1E06968-B864-4D66-B14F-3F69F6CEBA3F}" destId="{7D867441-EB42-4528-BBC3-C283E9F2E85A}" srcOrd="6" destOrd="0" presId="urn:microsoft.com/office/officeart/2005/8/layout/equation1"/>
    <dgm:cxn modelId="{D97B25D0-6F3B-4141-A855-935D5286F43F}" type="presParOf" srcId="{D1E06968-B864-4D66-B14F-3F69F6CEBA3F}" destId="{3F3A8FB7-E3B1-4630-9206-D3F2CBC4BBFF}" srcOrd="7" destOrd="0" presId="urn:microsoft.com/office/officeart/2005/8/layout/equation1"/>
    <dgm:cxn modelId="{5383D7B6-07E6-47A1-9886-D2F6C55682D4}" type="presParOf" srcId="{D1E06968-B864-4D66-B14F-3F69F6CEBA3F}" destId="{8CEA4B1C-BD71-4851-BD65-6681F0433369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59A9-5C18-40A3-BF64-2DE2A30CE4D1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9227-079E-4F6D-979E-46F00C54E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318F-5DE6-4112-973B-3363B92939C1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7BA6-86DE-4D99-80D7-7BA1AAB38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5F41-4BEE-43EB-AA2E-CFDD4E60960B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11FA-92BD-4262-AE92-429B4CEFB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131E-110A-4E59-B005-4BB684E0F7CF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8199-8D07-456A-B229-83303D6CA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9463-0087-465F-B9A2-85964F95CFEA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5272A-8E27-4AD7-BC22-D1D619DF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225E-8AF0-4DF1-BE44-DB6E573F16A3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7412-41C6-4000-9D08-34730C9B2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274638"/>
            <a:ext cx="1371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86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6942-430A-4D78-828E-191403AD9E1F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F7BF-1EE8-4A97-B580-06BD1F0A7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1C26-9DEC-47C5-B950-CD86313436F0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EAAF-D146-45E9-A6EB-5561A1BD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C08B-85A9-440B-BD44-A2B391FA05F3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0D8B-A08A-4B9A-92AD-463ACCD2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icrosoft_2007__TXT_04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D22F-8C3D-4125-996A-C483E198C3E5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5641-1D2B-4C7B-A2E9-204A5EB88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1735-46EC-442C-8403-3CD3FDA01A53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9CAE-7A13-4D23-8AD9-BFBACDE6D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Microsoft_2007__TXT_0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0" y="1219200"/>
            <a:ext cx="9144000" cy="5513388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F154E6-57A3-4B20-A1AB-8D7883DBF3A8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5658E2-F32F-4912-8DDE-A1BFA0467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icrosoft_2007__TXT_04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715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2F2E-951D-4DDD-B3CE-7C255F1CCF80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E066-5879-44EF-8AB6-95A561DAD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4561-1F4E-4943-B3C4-0D3C1306A159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E704C-AA0E-4076-B3D7-49DFA873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E44B-DF69-431A-B197-7C3EDEE58C70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2AD2-AC60-4766-870D-3F7F73106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7" descr="Microsoft_2007__TXT_04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C8A5A7-084C-410D-BE7F-82B7795881B5}" type="datetimeFigureOut">
              <a:rPr lang="en-US"/>
              <a:pPr>
                <a:defRPr/>
              </a:pPr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A5C11C-5A95-4A45-B123-6991BB5AF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49" r:id="rId5"/>
    <p:sldLayoutId id="2147483761" r:id="rId6"/>
    <p:sldLayoutId id="2147483762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352800"/>
            <a:ext cx="73152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/>
            </a:r>
            <a:br>
              <a:rPr smtClean="0"/>
            </a:br>
            <a:r>
              <a:rPr smtClean="0"/>
              <a:t>BIG DATA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/>
              <a:t>HADOOP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Background</a:t>
            </a:r>
            <a:endParaRPr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The exponential growth of data –Challenges for Google,Yahoo,Amazon &amp; Microsoft in web search and indexing</a:t>
            </a:r>
          </a:p>
          <a:p>
            <a:pPr eaLnBrk="1" hangingPunct="1"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volume of data being made publicly available increases every year. success in the future will be dictated to a large extent by their ability to extract value from other organizations’ data.</a:t>
            </a:r>
          </a:p>
          <a:p>
            <a:pPr eaLnBrk="1" hangingPunct="1"/>
            <a:endParaRPr lang="en-US" sz="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Variety of Data, Velocity of the Data , Volume of the data –V</a:t>
            </a:r>
            <a:r>
              <a:rPr lang="en-US" sz="2000" baseline="32000" smtClean="0">
                <a:latin typeface="Arial" charset="0"/>
                <a:cs typeface="Arial" charset="0"/>
              </a:rPr>
              <a:t>3</a:t>
            </a:r>
          </a:p>
          <a:p>
            <a:pPr eaLnBrk="1" hangingPunct="1"/>
            <a:endParaRPr lang="en-US" sz="2000" baseline="320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 Data Storage  &amp; Analysis</a:t>
            </a:r>
          </a:p>
          <a:p>
            <a:pPr lvl="3" eaLnBrk="1" hangingPunct="1"/>
            <a:r>
              <a:rPr lang="en-US" sz="1600" smtClean="0">
                <a:latin typeface="Arial" charset="0"/>
                <a:cs typeface="Arial" charset="0"/>
              </a:rPr>
              <a:t>The storage capacity of the hard drives increased, but access speeds have not kept up significantly</a:t>
            </a:r>
          </a:p>
          <a:p>
            <a:pPr lvl="3" eaLnBrk="1" hangingPunct="1"/>
            <a:r>
              <a:rPr lang="en-US" sz="1600" smtClean="0">
                <a:latin typeface="Arial" charset="0"/>
                <a:cs typeface="Arial" charset="0"/>
              </a:rPr>
              <a:t>Now 1 Terabyte data is norm for disks and speed is around 100 MB/s,so it takes more than two and half hours to read all the data from the disk. So there is a long time to read zetta bytes of data</a:t>
            </a:r>
          </a:p>
          <a:p>
            <a:pPr lvl="3" eaLnBrk="1" hangingPunct="1"/>
            <a:r>
              <a:rPr lang="en-US" sz="1600" smtClean="0">
                <a:latin typeface="Arial" charset="0"/>
                <a:cs typeface="Arial" charset="0"/>
              </a:rPr>
              <a:t>So alternative solution—To read from multiple disks</a:t>
            </a:r>
          </a:p>
          <a:p>
            <a:pPr eaLnBrk="1" hangingPunct="1"/>
            <a:endParaRPr lang="en-US" sz="16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Data Storage &amp; Analysis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sz="1600" dirty="0" smtClean="0"/>
              <a:t>Problems  in reading from and writing to multiple disks</a:t>
            </a:r>
          </a:p>
          <a:p>
            <a:pPr lvl="1" eaLnBrk="1" hangingPunct="1">
              <a:defRPr/>
            </a:pPr>
            <a:r>
              <a:rPr lang="en-US" sz="1600" dirty="0" smtClean="0"/>
              <a:t>Multiple hardware pieces are prone for failure-So data loss probability is high</a:t>
            </a:r>
          </a:p>
          <a:p>
            <a:pPr lvl="1" eaLnBrk="1" hangingPunct="1">
              <a:defRPr/>
            </a:pPr>
            <a:r>
              <a:rPr lang="en-US" sz="1600" dirty="0" smtClean="0"/>
              <a:t>Solution for Data loss-Replication</a:t>
            </a:r>
          </a:p>
          <a:p>
            <a:pPr lvl="1" eaLnBrk="1" hangingPunct="1">
              <a:defRPr/>
            </a:pPr>
            <a:r>
              <a:rPr lang="en-US" sz="1600" dirty="0" smtClean="0"/>
              <a:t>RAID works with replication only</a:t>
            </a:r>
          </a:p>
          <a:p>
            <a:pPr lvl="1" eaLnBrk="1" hangingPunct="1">
              <a:defRPr/>
            </a:pPr>
            <a:r>
              <a:rPr lang="en-US" sz="1600" dirty="0" smtClean="0"/>
              <a:t>Data </a:t>
            </a:r>
            <a:r>
              <a:rPr lang="en-US" sz="1600" dirty="0" err="1" smtClean="0"/>
              <a:t>Analyis</a:t>
            </a:r>
            <a:r>
              <a:rPr lang="en-US" sz="1600" dirty="0" smtClean="0"/>
              <a:t> need to combine the data from various elements &amp; challenges</a:t>
            </a:r>
          </a:p>
          <a:p>
            <a:pPr lvl="1" eaLnBrk="1" hangingPunct="1">
              <a:defRPr/>
            </a:pPr>
            <a:r>
              <a:rPr lang="en-US" sz="1600" dirty="0" smtClean="0"/>
              <a:t> Need a solution as reliable shared storage and analysis system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2000" dirty="0" smtClean="0"/>
              <a:t>Hello ! </a:t>
            </a:r>
            <a:r>
              <a:rPr lang="en-US" sz="2000" dirty="0" err="1" smtClean="0"/>
              <a:t>Hadoop</a:t>
            </a:r>
            <a:endParaRPr lang="en-US" sz="2000" dirty="0" smtClean="0"/>
          </a:p>
          <a:p>
            <a:pPr marL="742950" lvl="2" indent="-342900" eaLnBrk="1" hangingPunct="1">
              <a:defRPr/>
            </a:pPr>
            <a:r>
              <a:rPr lang="en-US" sz="1600" dirty="0" smtClean="0"/>
              <a:t>NUTCH project by Doug Cutting</a:t>
            </a:r>
          </a:p>
          <a:p>
            <a:pPr marL="742950" lvl="2" indent="-342900" eaLnBrk="1" hangingPunct="1">
              <a:defRPr/>
            </a:pPr>
            <a:r>
              <a:rPr lang="en-US" sz="1600" dirty="0" smtClean="0"/>
              <a:t>Google GFS &amp; Map Reduce distributed data storage and processing</a:t>
            </a:r>
          </a:p>
          <a:p>
            <a:pPr marL="742950" lvl="2" indent="-342900" eaLnBrk="1" hangingPunct="1">
              <a:defRPr/>
            </a:pPr>
            <a:r>
              <a:rPr lang="en-US" sz="1600" dirty="0" smtClean="0"/>
              <a:t>Yahoo Development Project</a:t>
            </a:r>
          </a:p>
          <a:p>
            <a:pPr marL="742950" lvl="2" indent="-342900" eaLnBrk="1" hangingPunct="1">
              <a:defRPr/>
            </a:pPr>
            <a:r>
              <a:rPr lang="en-US" sz="1600" dirty="0" smtClean="0"/>
              <a:t>Doug Cutting Apache </a:t>
            </a:r>
            <a:r>
              <a:rPr lang="en-US" sz="1600" dirty="0" err="1" smtClean="0"/>
              <a:t>Hadoop</a:t>
            </a:r>
            <a:r>
              <a:rPr lang="en-US" sz="1600" dirty="0" smtClean="0"/>
              <a:t> Open source frame work</a:t>
            </a:r>
          </a:p>
          <a:p>
            <a:pPr marL="742950" lvl="2" indent="-342900" eaLnBrk="1" hangingPunct="1">
              <a:defRPr/>
            </a:pPr>
            <a:r>
              <a:rPr lang="en-US" sz="1600" dirty="0" err="1" smtClean="0"/>
              <a:t>Hadoop</a:t>
            </a:r>
            <a:r>
              <a:rPr lang="en-US" sz="1600" dirty="0" smtClean="0"/>
              <a:t>-Made up Name</a:t>
            </a:r>
          </a:p>
          <a:p>
            <a:pPr marL="742950" lvl="2" indent="-342900" eaLnBrk="1" hangingPunct="1">
              <a:defRPr/>
            </a:pPr>
            <a:endParaRPr lang="en-US" sz="1600" dirty="0" smtClean="0"/>
          </a:p>
          <a:p>
            <a:pPr lvl="1" eaLnBrk="1" hangingPunct="1">
              <a:defRPr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err="1" smtClean="0"/>
              <a:t>Hadoop</a:t>
            </a:r>
            <a:r>
              <a:rPr dirty="0" smtClean="0"/>
              <a:t> Vs Other Systems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HADOOP ARCHITECTURE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362200"/>
          <a:ext cx="86868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1066800" y="48768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-457200" y="1143000"/>
            <a:ext cx="32766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Top of Existing File System</a:t>
            </a:r>
          </a:p>
          <a:p>
            <a:pPr algn="ctr">
              <a:defRPr/>
            </a:pPr>
            <a:r>
              <a:rPr lang="en-US" dirty="0"/>
              <a:t>Streaming Data Access patterns</a:t>
            </a:r>
          </a:p>
          <a:p>
            <a:pPr algn="ctr">
              <a:defRPr/>
            </a:pPr>
            <a:r>
              <a:rPr lang="en-US" dirty="0"/>
              <a:t>Very large files</a:t>
            </a:r>
          </a:p>
          <a:p>
            <a:pPr algn="ctr">
              <a:defRPr/>
            </a:pPr>
            <a:r>
              <a:rPr lang="en-US" dirty="0"/>
              <a:t>Commodity Hardware</a:t>
            </a:r>
          </a:p>
          <a:p>
            <a:pPr algn="ctr">
              <a:defRPr/>
            </a:pPr>
            <a:r>
              <a:rPr lang="en-US" dirty="0"/>
              <a:t>High Through put rather than low latency</a:t>
            </a:r>
          </a:p>
        </p:txBody>
      </p:sp>
      <p:sp>
        <p:nvSpPr>
          <p:cNvPr id="7" name="Up Arrow 6"/>
          <p:cNvSpPr/>
          <p:nvPr/>
        </p:nvSpPr>
        <p:spPr>
          <a:xfrm>
            <a:off x="0" y="3124200"/>
            <a:ext cx="2286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" y="5715000"/>
            <a:ext cx="2438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Lot of small files</a:t>
            </a:r>
          </a:p>
          <a:p>
            <a:pPr algn="ctr">
              <a:defRPr/>
            </a:pPr>
            <a:r>
              <a:rPr lang="en-US" dirty="0"/>
              <a:t>Low latency Data access</a:t>
            </a:r>
          </a:p>
          <a:p>
            <a:pPr algn="ctr">
              <a:defRPr/>
            </a:pPr>
            <a:r>
              <a:rPr lang="en-US" dirty="0"/>
              <a:t>Multiple Writes,</a:t>
            </a:r>
          </a:p>
        </p:txBody>
      </p:sp>
      <p:sp>
        <p:nvSpPr>
          <p:cNvPr id="9" name="Down Arrow 8"/>
          <p:cNvSpPr/>
          <p:nvPr/>
        </p:nvSpPr>
        <p:spPr>
          <a:xfrm>
            <a:off x="4572000" y="37338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0" y="4648200"/>
            <a:ext cx="33528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1) MAP</a:t>
            </a:r>
          </a:p>
          <a:p>
            <a:pPr algn="ctr">
              <a:defRPr/>
            </a:pPr>
            <a:r>
              <a:rPr lang="en-US" dirty="0"/>
              <a:t>2) REDUCE</a:t>
            </a:r>
          </a:p>
          <a:p>
            <a:pPr algn="ctr">
              <a:defRPr/>
            </a:pPr>
            <a:r>
              <a:rPr lang="en-US" dirty="0"/>
              <a:t>3) CODE for MR JOB</a:t>
            </a:r>
          </a:p>
          <a:p>
            <a:pPr algn="ctr">
              <a:defRPr/>
            </a:pPr>
            <a:r>
              <a:rPr lang="en-US" dirty="0"/>
              <a:t>4) Automatic parallelization</a:t>
            </a:r>
          </a:p>
          <a:p>
            <a:pPr algn="ctr">
              <a:defRPr/>
            </a:pPr>
            <a:r>
              <a:rPr lang="en-US" dirty="0"/>
              <a:t>5) Fault Tolerance</a:t>
            </a:r>
          </a:p>
          <a:p>
            <a:pPr algn="ctr">
              <a:defRPr/>
            </a:pPr>
            <a:r>
              <a:rPr lang="en-US" dirty="0" err="1"/>
              <a:t>Java,Python</a:t>
            </a:r>
            <a:r>
              <a:rPr lang="en-US" dirty="0"/>
              <a:t> etc</a:t>
            </a:r>
          </a:p>
          <a:p>
            <a:pPr algn="ctr">
              <a:defRPr/>
            </a:pPr>
            <a:r>
              <a:rPr lang="en-US" dirty="0"/>
              <a:t>House keeping in built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HDFS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HDFS block size 64 MB -128 MB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Why is it so large?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 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33600" y="2438400"/>
            <a:ext cx="25146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Name Node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990600" y="2743200"/>
            <a:ext cx="1066800" cy="3048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4724400" y="2667000"/>
            <a:ext cx="1066800" cy="304800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1200" y="2514600"/>
            <a:ext cx="25146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Secondary Name Node</a:t>
            </a:r>
          </a:p>
        </p:txBody>
      </p:sp>
      <p:sp>
        <p:nvSpPr>
          <p:cNvPr id="9" name="Flowchart: Multidocument 8"/>
          <p:cNvSpPr/>
          <p:nvPr/>
        </p:nvSpPr>
        <p:spPr>
          <a:xfrm>
            <a:off x="381000" y="2438400"/>
            <a:ext cx="1060450" cy="75882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Client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914400" y="3581400"/>
            <a:ext cx="2133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676400" y="3657600"/>
            <a:ext cx="2057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rot="16200000" flipH="1">
            <a:off x="2457450" y="4057650"/>
            <a:ext cx="21336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00400" y="3124200"/>
            <a:ext cx="28194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43400" y="3124200"/>
            <a:ext cx="28956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00400" y="3733800"/>
            <a:ext cx="2057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19200" y="3505200"/>
            <a:ext cx="51054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Heart Beating, Block replication and Balancing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85800" y="5257800"/>
            <a:ext cx="12954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Data node	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10400" y="5105400"/>
            <a:ext cx="12954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Data Node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57400" y="5334000"/>
            <a:ext cx="12954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Data Nodes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124200" y="5334000"/>
            <a:ext cx="12954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Data nodes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91000" y="5257800"/>
            <a:ext cx="12954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Data node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562600" y="5105400"/>
            <a:ext cx="12954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Data node</a:t>
            </a:r>
          </a:p>
        </p:txBody>
      </p:sp>
      <p:sp>
        <p:nvSpPr>
          <p:cNvPr id="50" name="Flowchart: Document 49"/>
          <p:cNvSpPr/>
          <p:nvPr/>
        </p:nvSpPr>
        <p:spPr>
          <a:xfrm>
            <a:off x="914400" y="5715000"/>
            <a:ext cx="228600" cy="152400"/>
          </a:xfrm>
          <a:prstGeom prst="flowChart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Flowchart: Document 50"/>
          <p:cNvSpPr/>
          <p:nvPr/>
        </p:nvSpPr>
        <p:spPr>
          <a:xfrm>
            <a:off x="1219200" y="5715000"/>
            <a:ext cx="228600" cy="152400"/>
          </a:xfrm>
          <a:prstGeom prst="flowChartDocumen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1600200" y="5715000"/>
            <a:ext cx="228600" cy="152400"/>
          </a:xfrm>
          <a:prstGeom prst="flowChart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P_XBUSI_TXT_Big_Busines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TS010241382</Template>
  <TotalTime>281</TotalTime>
  <Words>450</Words>
  <Application>Microsoft Office PowerPoint</Application>
  <PresentationFormat>On-screen Show (4:3)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PPP_XBUSI_TXT_Big_Business</vt:lpstr>
      <vt:lpstr> BIG DATA  </vt:lpstr>
      <vt:lpstr>Background</vt:lpstr>
      <vt:lpstr>Background</vt:lpstr>
      <vt:lpstr>Hadoop Vs Other Systems</vt:lpstr>
      <vt:lpstr>HADOOP ARCHITECTURE</vt:lpstr>
      <vt:lpstr>HDFS</vt:lpstr>
    </vt:vector>
  </TitlesOfParts>
  <Company>manusree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</dc:title>
  <dc:creator>sreeman</dc:creator>
  <cp:lastModifiedBy>sb009239</cp:lastModifiedBy>
  <cp:revision>38</cp:revision>
  <dcterms:created xsi:type="dcterms:W3CDTF">2013-02-24T16:12:19Z</dcterms:created>
  <dcterms:modified xsi:type="dcterms:W3CDTF">2013-04-26T12:23:07Z</dcterms:modified>
</cp:coreProperties>
</file>